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412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550670"/>
            <a:ext cx="825817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370" y="3090545"/>
            <a:ext cx="72866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4477385"/>
            <a:ext cx="87630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39875"/>
            <a:ext cx="11601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9265" y="534797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4895" y="574421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53515"/>
            <a:ext cx="115728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8610" y="434530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82395"/>
            <a:ext cx="1090612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29690"/>
            <a:ext cx="1096327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40815"/>
            <a:ext cx="116586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7500" y="340995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325245"/>
            <a:ext cx="110871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266950"/>
            <a:ext cx="115824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25" y="3827145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9495" y="1442720"/>
            <a:ext cx="75723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92250"/>
            <a:ext cx="109347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24075"/>
            <a:ext cx="115919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33195"/>
            <a:ext cx="1157351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0470" y="2250440"/>
            <a:ext cx="896620" cy="245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4200" y="3130550"/>
            <a:ext cx="896620" cy="245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6285" y="3851275"/>
            <a:ext cx="92456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7580" y="3923030"/>
            <a:ext cx="924560" cy="273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53655" y="3923030"/>
            <a:ext cx="924560" cy="273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4800" y="3931920"/>
            <a:ext cx="924560" cy="273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35310" y="3931920"/>
            <a:ext cx="924560" cy="273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65365" y="4765675"/>
            <a:ext cx="1322070" cy="273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45235"/>
            <a:ext cx="10972800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35710"/>
            <a:ext cx="1096327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00200"/>
            <a:ext cx="109347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981200"/>
            <a:ext cx="110109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1442085"/>
            <a:ext cx="111156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150" y="3456940"/>
            <a:ext cx="103003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515" y="4317365"/>
            <a:ext cx="87033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71355" y="4449445"/>
            <a:ext cx="188976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945515" y="5290820"/>
            <a:ext cx="1064069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666875"/>
            <a:ext cx="102679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1061783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62025" y="2708910"/>
            <a:ext cx="398716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912995" y="2622550"/>
            <a:ext cx="6315710" cy="2568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83945" y="3709035"/>
            <a:ext cx="5328920" cy="2446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278255"/>
            <a:ext cx="10934700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0345" y="3230880"/>
            <a:ext cx="897763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467975" y="3329940"/>
            <a:ext cx="13030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432560" y="4152265"/>
            <a:ext cx="903478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544810" y="4236720"/>
            <a:ext cx="122618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490345" y="5116195"/>
            <a:ext cx="1007364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358265" y="5818505"/>
            <a:ext cx="1007364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87805"/>
            <a:ext cx="1162050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77950"/>
            <a:ext cx="1161097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760" y="1384935"/>
            <a:ext cx="103917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10" y="2124710"/>
            <a:ext cx="115728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228850"/>
            <a:ext cx="114585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58595"/>
            <a:ext cx="1146810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64615"/>
            <a:ext cx="115252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1165" y="5999480"/>
            <a:ext cx="896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1581150"/>
            <a:ext cx="90773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24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2026-01-31T13:44:13Z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