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84" r:id="rId3"/>
    <p:sldId id="357" r:id="rId4"/>
    <p:sldId id="385" r:id="rId5"/>
    <p:sldId id="358" r:id="rId6"/>
    <p:sldId id="359" r:id="rId7"/>
    <p:sldId id="360" r:id="rId8"/>
    <p:sldId id="361" r:id="rId9"/>
    <p:sldId id="362" r:id="rId10"/>
    <p:sldId id="363" r:id="rId11"/>
    <p:sldId id="386" r:id="rId12"/>
    <p:sldId id="364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033395"/>
            <a:ext cx="5286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2870"/>
            <a:ext cx="1158240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6435" y="5365115"/>
            <a:ext cx="112014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10665"/>
            <a:ext cx="1098232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175" y="1510665"/>
            <a:ext cx="1120203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4470" y="2397125"/>
            <a:ext cx="356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3020" y="2397125"/>
            <a:ext cx="77431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135" y="3262630"/>
            <a:ext cx="114674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175" y="41459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8895" y="4145915"/>
            <a:ext cx="10466070" cy="190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520" y="519430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39545"/>
            <a:ext cx="114395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58595"/>
            <a:ext cx="114871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52650"/>
            <a:ext cx="115157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76045"/>
            <a:ext cx="11325225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828800"/>
            <a:ext cx="1132522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1376680"/>
            <a:ext cx="107823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146425"/>
            <a:ext cx="116205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345" y="2232025"/>
            <a:ext cx="33439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5" y="4982210"/>
            <a:ext cx="55460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700" y="5039360"/>
            <a:ext cx="55460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830" y="5984240"/>
            <a:ext cx="113614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16355"/>
            <a:ext cx="1099185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215" y="1316355"/>
            <a:ext cx="11141710" cy="166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215" y="3047365"/>
            <a:ext cx="46488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4570" y="3115945"/>
            <a:ext cx="60858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5665" y="311594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760" y="4061460"/>
            <a:ext cx="11226800" cy="248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35100"/>
            <a:ext cx="116395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2026-01-31T12:56:42Z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