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412" r:id="rId3"/>
    <p:sldId id="358" r:id="rId4"/>
    <p:sldId id="359" r:id="rId5"/>
    <p:sldId id="43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541145"/>
            <a:ext cx="8382000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950" y="2973070"/>
            <a:ext cx="537210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1771650"/>
            <a:ext cx="1029652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400175"/>
            <a:ext cx="115347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855" y="4379595"/>
            <a:ext cx="10991850" cy="151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3405" y="343344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330325"/>
            <a:ext cx="10868025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90700"/>
            <a:ext cx="11515725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46435" y="434022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795145"/>
            <a:ext cx="11039475" cy="326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809750"/>
            <a:ext cx="1095375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62125"/>
            <a:ext cx="11534775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2295" y="448246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728470"/>
            <a:ext cx="1096327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29360"/>
            <a:ext cx="115252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4749165"/>
            <a:ext cx="11058525" cy="159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4355" y="396240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33500"/>
            <a:ext cx="1091565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215" y="1440815"/>
            <a:ext cx="987742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109470"/>
            <a:ext cx="1163955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661795"/>
            <a:ext cx="1112520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50010"/>
            <a:ext cx="10972800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0660" y="5087620"/>
            <a:ext cx="430784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5704840" y="5040630"/>
            <a:ext cx="466661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525125" y="4965065"/>
            <a:ext cx="117983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470660" y="5814695"/>
            <a:ext cx="347662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676400"/>
            <a:ext cx="110680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99895"/>
            <a:ext cx="1097280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381125"/>
            <a:ext cx="10153650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9175" y="1297305"/>
            <a:ext cx="484632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5988685" y="1297305"/>
            <a:ext cx="58108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60120" y="2081530"/>
            <a:ext cx="10213340" cy="2607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019175" y="4749800"/>
            <a:ext cx="408178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5252720" y="4869815"/>
            <a:ext cx="607504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1381125"/>
            <a:ext cx="10182225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310" y="1381125"/>
            <a:ext cx="10103485" cy="442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1876425"/>
            <a:ext cx="10229850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1075" y="1581150"/>
            <a:ext cx="10470515" cy="4138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2319020"/>
            <a:ext cx="10239375" cy="2219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5995" y="2319020"/>
            <a:ext cx="200215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3077210" y="2176780"/>
            <a:ext cx="822134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75995" y="3159125"/>
            <a:ext cx="10546715" cy="271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52270"/>
            <a:ext cx="1159192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0035" y="447802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1737995"/>
            <a:ext cx="954405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71270"/>
            <a:ext cx="11601450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73505"/>
            <a:ext cx="10925175" cy="511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6235" y="228028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830" y="1332230"/>
            <a:ext cx="1159192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40" y="3074035"/>
            <a:ext cx="1099185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388110"/>
            <a:ext cx="10868025" cy="5086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07320" y="212915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23975"/>
            <a:ext cx="11506200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5940" y="490791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WPS 演示</Application>
  <PresentationFormat>宽屏</PresentationFormat>
  <Paragraphs>44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2026-01-31T15:00:33Z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