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789430"/>
            <a:ext cx="80962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70" y="3201035"/>
            <a:ext cx="65246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66545"/>
            <a:ext cx="107442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66545"/>
            <a:ext cx="115728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305" y="456374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18920"/>
            <a:ext cx="110204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01445"/>
            <a:ext cx="109632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461895"/>
            <a:ext cx="11506200" cy="1933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366839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69060"/>
            <a:ext cx="1088707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1295"/>
            <a:ext cx="1093470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97000"/>
            <a:ext cx="108775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04925"/>
            <a:ext cx="1150620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48260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30020"/>
            <a:ext cx="109537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66190"/>
            <a:ext cx="11506200" cy="548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9015" y="1713230"/>
            <a:ext cx="7359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980555" y="4047490"/>
            <a:ext cx="7359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608185" y="4453890"/>
            <a:ext cx="13500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024110" y="5228590"/>
            <a:ext cx="13500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57020"/>
            <a:ext cx="116205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45590"/>
            <a:ext cx="110871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77315"/>
            <a:ext cx="109251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4378325"/>
            <a:ext cx="57448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800850" y="4444365"/>
            <a:ext cx="53765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423670" y="5389245"/>
            <a:ext cx="41567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580380" y="5389245"/>
            <a:ext cx="58877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619250"/>
            <a:ext cx="102012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5045" y="1788795"/>
            <a:ext cx="10121265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28040" y="2705735"/>
            <a:ext cx="33439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183380" y="2639060"/>
            <a:ext cx="69329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762000" y="3546475"/>
            <a:ext cx="23793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190875" y="3641090"/>
            <a:ext cx="83616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28040" y="4690110"/>
            <a:ext cx="83616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54760"/>
            <a:ext cx="10925175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3965" y="4123055"/>
            <a:ext cx="47898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033770" y="4180205"/>
            <a:ext cx="55245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20165" y="5323205"/>
            <a:ext cx="18884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181985" y="5219700"/>
            <a:ext cx="46475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7829550" y="5200650"/>
            <a:ext cx="37287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320165" y="6050280"/>
            <a:ext cx="54889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66520"/>
            <a:ext cx="114871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90675"/>
            <a:ext cx="115443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14170"/>
            <a:ext cx="114395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14550"/>
            <a:ext cx="115157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2565"/>
            <a:ext cx="115443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91920"/>
            <a:ext cx="110490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3995" y="352806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59840"/>
            <a:ext cx="1150620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601916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50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2026-01-31T13:55:42Z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