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1550670"/>
            <a:ext cx="825817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370" y="3090545"/>
            <a:ext cx="728662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25" y="4343400"/>
            <a:ext cx="950595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267460"/>
            <a:ext cx="10134600" cy="5462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53185"/>
            <a:ext cx="115157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5125" y="5092065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628775"/>
            <a:ext cx="100393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228725"/>
            <a:ext cx="116395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9740" y="312674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642870"/>
            <a:ext cx="11563350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37945"/>
            <a:ext cx="10858500" cy="519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81760"/>
            <a:ext cx="109061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5240" y="138176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90700"/>
            <a:ext cx="115347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2590" y="4303395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82725"/>
            <a:ext cx="107823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609725"/>
            <a:ext cx="111252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244600"/>
            <a:ext cx="117443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14285" y="1870075"/>
            <a:ext cx="896620" cy="29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2110" y="2418080"/>
            <a:ext cx="1349375" cy="29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4825" y="2928620"/>
            <a:ext cx="1784350" cy="29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7850" y="4290060"/>
            <a:ext cx="1784350" cy="29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6900" y="5953760"/>
            <a:ext cx="2521585" cy="29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52650"/>
            <a:ext cx="115633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8810" y="4166235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53515"/>
            <a:ext cx="1097280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576070"/>
            <a:ext cx="1078230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24940"/>
            <a:ext cx="115538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96365"/>
            <a:ext cx="1092517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05890"/>
            <a:ext cx="110013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630" y="4251325"/>
            <a:ext cx="11127105" cy="163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90320"/>
            <a:ext cx="109728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1290320"/>
            <a:ext cx="10972800" cy="440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24000"/>
            <a:ext cx="115252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96365"/>
            <a:ext cx="114300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33600"/>
            <a:ext cx="115252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14475"/>
            <a:ext cx="1158240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09725"/>
            <a:ext cx="115824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90675"/>
            <a:ext cx="1158240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38250"/>
            <a:ext cx="114966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4650" y="5111115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2026-01-31T13:17:25Z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