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412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1550670"/>
            <a:ext cx="82581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120" y="3028950"/>
            <a:ext cx="51911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04645"/>
            <a:ext cx="1155382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386205"/>
            <a:ext cx="11106150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92755" y="4416425"/>
            <a:ext cx="8391525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704975"/>
            <a:ext cx="1026795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320165"/>
            <a:ext cx="101727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1197610"/>
            <a:ext cx="10201275" cy="5610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0495" y="1618615"/>
            <a:ext cx="8306435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2690495" y="2337435"/>
            <a:ext cx="3325495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5960745" y="2308860"/>
            <a:ext cx="5036820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2690495" y="3150235"/>
            <a:ext cx="3932555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6791960" y="3150235"/>
            <a:ext cx="4204970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2690495" y="4066540"/>
            <a:ext cx="7087870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9948545" y="4123055"/>
            <a:ext cx="10490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2690495" y="4916805"/>
            <a:ext cx="8372475" cy="1501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14145"/>
            <a:ext cx="1089660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3490" y="3065145"/>
            <a:ext cx="10384790" cy="15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480820" y="4841875"/>
            <a:ext cx="686943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8350250" y="4841875"/>
            <a:ext cx="34671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1899920"/>
            <a:ext cx="10106025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030" y="1713230"/>
            <a:ext cx="9023985" cy="15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9899015" y="1899920"/>
            <a:ext cx="138747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031730" y="2627630"/>
            <a:ext cx="138747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61340" y="3554095"/>
            <a:ext cx="10923905" cy="177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58265"/>
            <a:ext cx="116395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85670"/>
            <a:ext cx="10953750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8430" y="194945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724025"/>
            <a:ext cx="1091565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505075"/>
            <a:ext cx="115728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1268730"/>
            <a:ext cx="9782175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02715"/>
            <a:ext cx="10915650" cy="520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02570" y="233680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43660"/>
            <a:ext cx="1163955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7680" y="544639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990" y="1476375"/>
            <a:ext cx="109632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90" y="4989830"/>
            <a:ext cx="10582275" cy="149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宽屏</PresentationFormat>
  <Paragraphs>38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2026-01-31T13:46:59Z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