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84" r:id="rId3"/>
    <p:sldId id="358" r:id="rId4"/>
    <p:sldId id="359" r:id="rId5"/>
    <p:sldId id="360" r:id="rId6"/>
    <p:sldId id="412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413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550670"/>
            <a:ext cx="82581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986405"/>
            <a:ext cx="489585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19530"/>
            <a:ext cx="1100137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1652270"/>
            <a:ext cx="79533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014220"/>
            <a:ext cx="1163002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40386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3105" y="1477010"/>
            <a:ext cx="568642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733550"/>
            <a:ext cx="1073467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47775"/>
            <a:ext cx="1158240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90980"/>
            <a:ext cx="10972800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1145" y="432181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330960"/>
            <a:ext cx="1092517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4864735"/>
            <a:ext cx="1092517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690370"/>
            <a:ext cx="1166812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0870" y="443992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352550"/>
            <a:ext cx="99726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" y="1266190"/>
            <a:ext cx="11765280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87805"/>
            <a:ext cx="109728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" y="1482725"/>
            <a:ext cx="1169670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714500"/>
            <a:ext cx="1099185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15415"/>
            <a:ext cx="109156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28775"/>
            <a:ext cx="110013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83665"/>
            <a:ext cx="1099185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71270"/>
            <a:ext cx="109632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3700" y="3140075"/>
            <a:ext cx="11330305" cy="2731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814195"/>
            <a:ext cx="10887075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145" y="1600200"/>
            <a:ext cx="11094085" cy="383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10970"/>
            <a:ext cx="1148715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7385" y="545592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709420"/>
            <a:ext cx="111156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2565"/>
            <a:ext cx="1153477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0215" y="520954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1638300"/>
            <a:ext cx="95631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696085"/>
            <a:ext cx="117062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563620"/>
            <a:ext cx="1096327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4175" y="543687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76400"/>
            <a:ext cx="110490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23695"/>
            <a:ext cx="116109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9265" y="249745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2026-01-31T13:48:04Z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