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84" r:id="rId3"/>
    <p:sldId id="357" r:id="rId4"/>
    <p:sldId id="385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86" r:id="rId15"/>
    <p:sldId id="369" r:id="rId16"/>
    <p:sldId id="370" r:id="rId17"/>
    <p:sldId id="387" r:id="rId18"/>
    <p:sldId id="372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0175" y="1555115"/>
            <a:ext cx="801052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8525" y="3119120"/>
            <a:ext cx="53149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414145"/>
            <a:ext cx="10115550" cy="4029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9920" y="1414145"/>
            <a:ext cx="11034395" cy="1453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2475" y="3152775"/>
            <a:ext cx="10911840" cy="296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1720" y="1409700"/>
            <a:ext cx="10067925" cy="4038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7860" y="1409700"/>
            <a:ext cx="1047178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7860" y="2307590"/>
            <a:ext cx="10471785" cy="3692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1075" y="1433195"/>
            <a:ext cx="10229850" cy="3990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8040" y="1433195"/>
            <a:ext cx="1098105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5155" y="2368550"/>
            <a:ext cx="10981055" cy="3542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445" y="2709545"/>
            <a:ext cx="9896475" cy="143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316990"/>
            <a:ext cx="10725150" cy="5389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354455"/>
            <a:ext cx="10972800" cy="5010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96975" y="3106420"/>
            <a:ext cx="10385425" cy="1736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01115" y="4843145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35835" y="4843145"/>
            <a:ext cx="934720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7270" y="5711825"/>
            <a:ext cx="816546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38640" y="5808980"/>
            <a:ext cx="257937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7750" y="1847850"/>
            <a:ext cx="10096500" cy="3162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7750" y="1755140"/>
            <a:ext cx="10281920" cy="2350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4060" y="4363720"/>
            <a:ext cx="363791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33265" y="4246245"/>
            <a:ext cx="673735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9175" y="1847850"/>
            <a:ext cx="10153650" cy="3162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3130" y="1651000"/>
            <a:ext cx="10668635" cy="4034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02080"/>
            <a:ext cx="11525250" cy="4914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53065" y="2321560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8945" y="1604645"/>
            <a:ext cx="8753475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238250"/>
            <a:ext cx="11525250" cy="438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2162175"/>
            <a:ext cx="10972800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270" y="1297305"/>
            <a:ext cx="11029950" cy="526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2000250"/>
            <a:ext cx="11106150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1804670"/>
            <a:ext cx="11115675" cy="324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318895"/>
            <a:ext cx="10934700" cy="4219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38580" y="2964180"/>
            <a:ext cx="10281920" cy="2662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2026-01-31T12:38:11Z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