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412" r:id="rId22"/>
    <p:sldId id="375" r:id="rId23"/>
    <p:sldId id="413" r:id="rId24"/>
    <p:sldId id="376" r:id="rId25"/>
    <p:sldId id="377" r:id="rId26"/>
    <p:sldId id="378" r:id="rId27"/>
    <p:sldId id="379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71495"/>
            <a:ext cx="66103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391660"/>
            <a:ext cx="56388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00225"/>
            <a:ext cx="116300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37995"/>
            <a:ext cx="114776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3195"/>
            <a:ext cx="11525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0235" y="458216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48435"/>
            <a:ext cx="1102042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81175"/>
            <a:ext cx="11487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185" y="447802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35405"/>
            <a:ext cx="1085850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7635"/>
            <a:ext cx="11534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3700" y="216217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59535"/>
            <a:ext cx="116586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76350"/>
            <a:ext cx="109442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45" y="127635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266825"/>
            <a:ext cx="116871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385" y="5798820"/>
            <a:ext cx="18192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3395" y="567309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1428750"/>
            <a:ext cx="1165479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5420995"/>
            <a:ext cx="523875" cy="180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56120" y="2312670"/>
            <a:ext cx="258826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4625" y="2662555"/>
            <a:ext cx="25507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77905" y="3434080"/>
            <a:ext cx="89662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8370" y="4199890"/>
            <a:ext cx="89662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3095" y="4577715"/>
            <a:ext cx="89662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1315" y="5011420"/>
            <a:ext cx="324993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71320"/>
            <a:ext cx="110013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743075"/>
            <a:ext cx="110013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85875"/>
            <a:ext cx="115157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61745"/>
            <a:ext cx="109632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19225"/>
            <a:ext cx="10953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015" y="1282700"/>
            <a:ext cx="11320780" cy="5073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35100"/>
            <a:ext cx="10963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640" y="1435100"/>
            <a:ext cx="11155045" cy="16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790" y="3047365"/>
            <a:ext cx="13881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6585" y="3046730"/>
            <a:ext cx="9689465" cy="152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520" y="3811905"/>
            <a:ext cx="342963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3155" y="4893310"/>
            <a:ext cx="82397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965" y="5657215"/>
            <a:ext cx="114808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724150"/>
            <a:ext cx="1104900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165" y="2531110"/>
            <a:ext cx="11188700" cy="230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33270"/>
            <a:ext cx="11182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2270" y="2152015"/>
            <a:ext cx="193611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1660" y="2113915"/>
            <a:ext cx="145542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4605" y="3361055"/>
            <a:ext cx="96456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4715" y="4173220"/>
            <a:ext cx="5492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444625"/>
            <a:ext cx="11963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9370"/>
            <a:ext cx="115252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99845"/>
            <a:ext cx="114490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252345"/>
            <a:ext cx="114490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90320"/>
            <a:ext cx="114966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8120"/>
            <a:ext cx="115157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2026-01-31T13:10:15Z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