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1789430"/>
            <a:ext cx="80962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3253105"/>
            <a:ext cx="6038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59840"/>
            <a:ext cx="11506200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9445" y="601916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39545"/>
            <a:ext cx="1095375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61795"/>
            <a:ext cx="11534775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V="1">
            <a:off x="10780395" y="4340225"/>
            <a:ext cx="887095" cy="1522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2124075"/>
            <a:ext cx="1062990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05890"/>
            <a:ext cx="11496675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5600" y="525716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240790"/>
            <a:ext cx="1087755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47800"/>
            <a:ext cx="11563350" cy="410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830" y="496443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28775"/>
            <a:ext cx="109632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171700"/>
            <a:ext cx="109823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77645"/>
            <a:ext cx="11496675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6910" y="537083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68120"/>
            <a:ext cx="11163300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93990" y="3272790"/>
            <a:ext cx="121793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1657350"/>
            <a:ext cx="949642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628900"/>
            <a:ext cx="11630025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4870" y="916305"/>
            <a:ext cx="5381625" cy="588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671320"/>
            <a:ext cx="1105852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6730" y="3688715"/>
            <a:ext cx="11330940" cy="1813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757045"/>
            <a:ext cx="10906125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5940" y="1757045"/>
            <a:ext cx="11112500" cy="429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10" y="1471295"/>
            <a:ext cx="5715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10" y="1932940"/>
            <a:ext cx="11277600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52685" y="1812290"/>
            <a:ext cx="73596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7784465" y="2681605"/>
            <a:ext cx="73596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8710295" y="5126355"/>
            <a:ext cx="126492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571625"/>
            <a:ext cx="116776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450340"/>
            <a:ext cx="11591925" cy="431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3230880"/>
            <a:ext cx="115919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51330"/>
            <a:ext cx="11430000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543685"/>
            <a:ext cx="986790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04975"/>
            <a:ext cx="1154430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" y="1283335"/>
            <a:ext cx="1165860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355" y="5108575"/>
            <a:ext cx="10048875" cy="158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255" y="438150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WPS 演示</Application>
  <PresentationFormat>宽屏</PresentationFormat>
  <Paragraphs>24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2026-01-31T13:52:44Z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