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84" r:id="rId3"/>
    <p:sldId id="357" r:id="rId4"/>
    <p:sldId id="358" r:id="rId5"/>
    <p:sldId id="385" r:id="rId6"/>
    <p:sldId id="360" r:id="rId7"/>
    <p:sldId id="361" r:id="rId8"/>
    <p:sldId id="362" r:id="rId9"/>
    <p:sldId id="386" r:id="rId10"/>
    <p:sldId id="363" r:id="rId11"/>
    <p:sldId id="364" r:id="rId12"/>
    <p:sldId id="365" r:id="rId13"/>
    <p:sldId id="387" r:id="rId14"/>
    <p:sldId id="366" r:id="rId15"/>
    <p:sldId id="367" r:id="rId16"/>
    <p:sldId id="368" r:id="rId17"/>
    <p:sldId id="369" r:id="rId18"/>
    <p:sldId id="370" r:id="rId19"/>
    <p:sldId id="371" r:id="rId20"/>
    <p:sldId id="372" r:id="rId21"/>
    <p:sldId id="373" r:id="rId22"/>
    <p:sldId id="374" r:id="rId23"/>
    <p:sldId id="375" r:id="rId24"/>
    <p:sldId id="376" r:id="rId25"/>
    <p:sldId id="377" r:id="rId26"/>
    <p:sldId id="378" r:id="rId27"/>
    <p:sldId id="379" r:id="rId28"/>
    <p:sldId id="380" r:id="rId29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28825" y="1469390"/>
            <a:ext cx="8134350" cy="762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2345" y="3119120"/>
            <a:ext cx="7686675" cy="6191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78530" y="4347845"/>
            <a:ext cx="5048250" cy="514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720" y="1223645"/>
            <a:ext cx="11591925" cy="44100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336530" y="3047365"/>
            <a:ext cx="93472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700" y="2138045"/>
            <a:ext cx="10896600" cy="2581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1699895"/>
            <a:ext cx="11582400" cy="34575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525125" y="4552315"/>
            <a:ext cx="93472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2925" y="2138045"/>
            <a:ext cx="11106150" cy="2581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6870" y="1576070"/>
            <a:ext cx="11477625" cy="37052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600690" y="4712970"/>
            <a:ext cx="93472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4995" y="1534795"/>
            <a:ext cx="11001375" cy="4505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7345" y="1861820"/>
            <a:ext cx="11496675" cy="31337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449560" y="4344035"/>
            <a:ext cx="93472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66720" y="1223645"/>
            <a:ext cx="6257925" cy="4410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4995" y="1386840"/>
            <a:ext cx="11001375" cy="4514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6225" y="1585595"/>
            <a:ext cx="11639550" cy="3686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0025" y="1411605"/>
            <a:ext cx="11791950" cy="50387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570730" y="2850515"/>
            <a:ext cx="2200910" cy="2914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134360" y="4258945"/>
            <a:ext cx="1369060" cy="2724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124835" y="4712335"/>
            <a:ext cx="1369060" cy="2724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88130" y="5109210"/>
            <a:ext cx="916305" cy="2724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7870" y="1457325"/>
            <a:ext cx="10715625" cy="3943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5620" y="1306195"/>
            <a:ext cx="10906125" cy="528447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271905" y="2822575"/>
            <a:ext cx="685038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209915" y="2822575"/>
            <a:ext cx="333438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86840" y="3776980"/>
            <a:ext cx="6736080" cy="12744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982585" y="3682365"/>
            <a:ext cx="377888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987665" y="4344035"/>
            <a:ext cx="377888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210945" y="5241925"/>
            <a:ext cx="616966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380605" y="5051425"/>
            <a:ext cx="353250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913110" y="5107940"/>
            <a:ext cx="93472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210945" y="6005830"/>
            <a:ext cx="970280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1025" y="1252220"/>
            <a:ext cx="11029950" cy="4352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6750" y="1242695"/>
            <a:ext cx="10858500" cy="437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2620" y="2185670"/>
            <a:ext cx="10906125" cy="2486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75995" y="1633220"/>
            <a:ext cx="10239375" cy="35909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438650" y="3047365"/>
            <a:ext cx="185102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068310" y="3046730"/>
            <a:ext cx="249364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11575" y="4199890"/>
            <a:ext cx="342011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058785" y="4199890"/>
            <a:ext cx="249364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38225" y="1861820"/>
            <a:ext cx="10115550" cy="31337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089400" y="2321560"/>
            <a:ext cx="251269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898130" y="2000250"/>
            <a:ext cx="2862580" cy="13868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24605" y="3493770"/>
            <a:ext cx="3155315" cy="1359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98130" y="3625850"/>
            <a:ext cx="251269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4520" y="1301750"/>
            <a:ext cx="10982325" cy="51149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414145" y="4968240"/>
            <a:ext cx="593407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519035" y="4892675"/>
            <a:ext cx="429958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7470" y="5904230"/>
            <a:ext cx="429958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295" y="1430020"/>
            <a:ext cx="11534775" cy="457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609725"/>
            <a:ext cx="11544300" cy="3638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5105" y="1232535"/>
            <a:ext cx="11610975" cy="1571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7030" y="2880995"/>
            <a:ext cx="11449050" cy="3362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1325880"/>
            <a:ext cx="11582400" cy="53289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328420"/>
            <a:ext cx="11544300" cy="42005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553700" y="4703445"/>
            <a:ext cx="93472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5470" y="1671320"/>
            <a:ext cx="11020425" cy="3514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0075" y="1642745"/>
            <a:ext cx="10991850" cy="3571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4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79</cp:revision>
  <dcterms:created xsi:type="dcterms:W3CDTF">2015-09-16T06:44:00Z</dcterms:created>
  <dcterms:modified xsi:type="dcterms:W3CDTF">2026-01-31T12:44:55Z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