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70" r:id="rId5"/>
    <p:sldId id="368" r:id="rId6"/>
    <p:sldId id="371" r:id="rId7"/>
    <p:sldId id="369" r:id="rId8"/>
    <p:sldId id="372" r:id="rId9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50" name="yt_shape_13950"/>
              <p:cNvSpPr txBox="1"/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的图象位于第二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图象经过第一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950" name="yt_shape_139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549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D0C01F-723B-2268-BD72-26A36439AA29}"/>
              </a:ext>
            </a:extLst>
          </p:cNvPr>
          <p:cNvSpPr txBox="1"/>
          <p:nvPr/>
        </p:nvSpPr>
        <p:spPr>
          <a:xfrm>
            <a:off x="4547446" y="153804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4" name="yt_shape_13954"/>
          <p:cNvSpPr txBox="1"/>
          <p:nvPr/>
        </p:nvSpPr>
        <p:spPr>
          <a:xfrm>
            <a:off x="540000" y="1638611"/>
            <a:ext cx="19829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55" name="yt_shape_13955"/>
              <p:cNvSpPr txBox="1"/>
              <p:nvPr/>
            </p:nvSpPr>
            <p:spPr>
              <a:xfrm>
                <a:off x="540000" y="2117914"/>
                <a:ext cx="7675371" cy="1120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55" name="yt_shape_139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17914"/>
                <a:ext cx="7675371" cy="1120050"/>
              </a:xfrm>
              <a:prstGeom prst="rect">
                <a:avLst/>
              </a:prstGeom>
              <a:blipFill>
                <a:blip r:embed="rId2"/>
                <a:stretch>
                  <a:fillRect l="-2462" r="-1430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57" name="yt_shape_13957"/>
              <p:cNvSpPr txBox="1"/>
              <p:nvPr/>
            </p:nvSpPr>
            <p:spPr>
              <a:xfrm>
                <a:off x="540119" y="3288752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均在反比例函数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直接写出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57" name="yt_shape_139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88752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r="-1098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59" name="yt_shape_13959"/>
              <p:cNvSpPr txBox="1"/>
              <p:nvPr/>
            </p:nvSpPr>
            <p:spPr>
              <a:xfrm>
                <a:off x="540000" y="4459590"/>
                <a:ext cx="10681001" cy="2281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在每一象限内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均在反比例函数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59" name="yt_shape_139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9590"/>
                <a:ext cx="10681001" cy="2281778"/>
              </a:xfrm>
              <a:prstGeom prst="rect">
                <a:avLst/>
              </a:prstGeom>
              <a:blipFill>
                <a:blip r:embed="rId4"/>
                <a:stretch>
                  <a:fillRect l="-1769" r="-856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950">
                <a:extLst>
                  <a:ext uri="{FF2B5EF4-FFF2-40B4-BE49-F238E27FC236}">
                    <a16:creationId xmlns:a16="http://schemas.microsoft.com/office/drawing/2014/main" id="{CC05FEC2-0FC9-A015-2954-84E36282697B}"/>
                  </a:ext>
                </a:extLst>
              </p:cNvPr>
              <p:cNvSpPr txBox="1"/>
              <p:nvPr/>
            </p:nvSpPr>
            <p:spPr>
              <a:xfrm>
                <a:off x="540000" y="927800"/>
                <a:ext cx="11111999" cy="651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950">
                <a:extLst>
                  <a:ext uri="{FF2B5EF4-FFF2-40B4-BE49-F238E27FC236}">
                    <a16:creationId xmlns:a16="http://schemas.microsoft.com/office/drawing/2014/main" id="{CC05FEC2-0FC9-A015-2954-84E362826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27800"/>
                <a:ext cx="11111999" cy="651653"/>
              </a:xfrm>
              <a:prstGeom prst="rect">
                <a:avLst/>
              </a:prstGeom>
              <a:blipFill>
                <a:blip r:embed="rId5"/>
                <a:stretch>
                  <a:fillRect l="-1701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9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55" grpId="0" build="allAtOnce"/>
      <p:bldP spid="1395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1" name="yt_shape_13961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小明想要用撬棍撬动一块大石头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已知阻力为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阻力臂长为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设动力为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动力臂长为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杠杆平衡时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动力臂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阻力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阻力臂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图中撬棍本身所受的重力忽略不计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962" name="yt_shape_13962"/>
          <p:cNvSpPr txBox="1"/>
          <p:nvPr/>
        </p:nvSpPr>
        <p:spPr>
          <a:xfrm>
            <a:off x="540000" y="2323087"/>
            <a:ext cx="3965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963"/>
              <p:cNvSpPr txBox="1"/>
              <p:nvPr/>
            </p:nvSpPr>
            <p:spPr>
              <a:xfrm>
                <a:off x="540119" y="2954754"/>
                <a:ext cx="9156461" cy="13238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963" descr="{&quot;rangeId&quot;: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54754"/>
                <a:ext cx="9156461" cy="1323889"/>
              </a:xfrm>
              <a:prstGeom prst="rect">
                <a:avLst/>
              </a:prstGeom>
              <a:blipFill>
                <a:blip r:embed="rId2"/>
                <a:stretch>
                  <a:fillRect l="-2064" r="-67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65" name="yt_image_139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2461" y="2954754"/>
            <a:ext cx="1919538" cy="175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7" name="yt_shape_13967"/>
          <p:cNvSpPr txBox="1"/>
          <p:nvPr/>
        </p:nvSpPr>
        <p:spPr>
          <a:xfrm>
            <a:off x="540000" y="900000"/>
            <a:ext cx="79332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当动力臂长为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撬动石头至少需要多大的力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68"/>
              <p:cNvSpPr txBox="1"/>
              <p:nvPr/>
            </p:nvSpPr>
            <p:spPr>
              <a:xfrm>
                <a:off x="540000" y="1531667"/>
                <a:ext cx="7386638" cy="17921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故当动力臂长为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撬动石头至少需要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的力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968" descr="{&quot;rangeId&quot;: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386638" cy="1792157"/>
              </a:xfrm>
              <a:prstGeom prst="rect">
                <a:avLst/>
              </a:prstGeom>
              <a:blipFill>
                <a:blip r:embed="rId2"/>
                <a:stretch>
                  <a:fillRect l="-2560" r="-1404" b="-9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70" name="yt_image_1397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2461" y="1531667"/>
            <a:ext cx="1919538" cy="175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2" name="yt_shape_13972"/>
              <p:cNvSpPr txBox="1"/>
              <p:nvPr/>
            </p:nvSpPr>
            <p:spPr>
              <a:xfrm>
                <a:off x="540119" y="900000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72" name="yt_shape_13972" descr="{&quot;rangeId&quot;: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2423"/>
              </a:xfrm>
              <a:prstGeom prst="rect">
                <a:avLst/>
              </a:prstGeom>
              <a:blipFill>
                <a:blip r:embed="rId2"/>
                <a:stretch>
                  <a:fillRect l="-1701" t="-4891" r="-110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74" name="yt_shape_13974"/>
          <p:cNvSpPr txBox="1"/>
          <p:nvPr/>
        </p:nvSpPr>
        <p:spPr>
          <a:xfrm>
            <a:off x="540000" y="2073211"/>
            <a:ext cx="25984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975"/>
              <p:cNvSpPr txBox="1"/>
              <p:nvPr/>
            </p:nvSpPr>
            <p:spPr>
              <a:xfrm>
                <a:off x="540000" y="2704878"/>
                <a:ext cx="7487627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0=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1=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975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4878"/>
                <a:ext cx="7487627" cy="1551066"/>
              </a:xfrm>
              <a:prstGeom prst="rect">
                <a:avLst/>
              </a:prstGeom>
              <a:blipFill>
                <a:blip r:embed="rId3"/>
                <a:stretch>
                  <a:fillRect l="-2524" t="-3543" r="-1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77" name="yt_image_1397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41984" y="2704878"/>
            <a:ext cx="2010015" cy="183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9" name="yt_shape_13979"/>
          <p:cNvSpPr txBox="1"/>
          <p:nvPr/>
        </p:nvSpPr>
        <p:spPr>
          <a:xfrm>
            <a:off x="540000" y="900000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求出两个函数在第一象限的交点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80"/>
              <p:cNvSpPr txBox="1"/>
              <p:nvPr/>
            </p:nvSpPr>
            <p:spPr>
              <a:xfrm>
                <a:off x="540000" y="1531667"/>
                <a:ext cx="6853479" cy="1548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980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853479" cy="1548437"/>
              </a:xfrm>
              <a:prstGeom prst="rect">
                <a:avLst/>
              </a:prstGeom>
              <a:blipFill>
                <a:blip r:embed="rId2"/>
                <a:stretch>
                  <a:fillRect l="-2758" b="-11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82" name="yt_image_1398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1984" y="1531667"/>
            <a:ext cx="2010015" cy="183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4" name="yt_shape_13984"/>
              <p:cNvSpPr txBox="1"/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是该函数图象上的一点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4" name="yt_shape_13984" descr="{&quot;rangeId&quot;: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86" name="yt_shape_13986"/>
          <p:cNvSpPr txBox="1"/>
          <p:nvPr/>
        </p:nvSpPr>
        <p:spPr>
          <a:xfrm>
            <a:off x="540000" y="2070838"/>
            <a:ext cx="6907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987"/>
              <p:cNvSpPr txBox="1"/>
              <p:nvPr/>
            </p:nvSpPr>
            <p:spPr>
              <a:xfrm>
                <a:off x="540000" y="2702505"/>
                <a:ext cx="7204088" cy="20803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是该函数图象上的一点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长方形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PMON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987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2505"/>
                <a:ext cx="7204088" cy="2080313"/>
              </a:xfrm>
              <a:prstGeom prst="rect">
                <a:avLst/>
              </a:prstGeom>
              <a:blipFill>
                <a:blip r:embed="rId3"/>
                <a:stretch>
                  <a:fillRect l="-2625" r="-1609" b="-8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89" name="yt_image_1398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699" y="2702505"/>
            <a:ext cx="2099300" cy="229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1" name="yt_shape_1399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在双曲线位于第一象限的一支上运动时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的面积如何变化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3992"/>
          <p:cNvSpPr txBox="1"/>
          <p:nvPr/>
        </p:nvSpPr>
        <p:spPr>
          <a:xfrm>
            <a:off x="540119" y="2011799"/>
            <a:ext cx="89766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在双曲线位于第一象限的一支上运动时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PMON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的面积不变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93" name="yt_image_1399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699" y="2011799"/>
            <a:ext cx="2099300" cy="229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705</Words>
  <Application>Microsoft Office PowerPoint</Application>
  <PresentationFormat>宽屏</PresentationFormat>
  <Paragraphs>33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40</cp:revision>
  <dcterms:created xsi:type="dcterms:W3CDTF">2023-05-05T05:33:04Z</dcterms:created>
  <dcterms:modified xsi:type="dcterms:W3CDTF">2023-05-12T05:41:55Z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