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8" r:id="rId4"/>
    <p:sldId id="369" r:id="rId5"/>
    <p:sldId id="370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" name="yt_shape_13928"/>
          <p:cNvSpPr txBox="1"/>
          <p:nvPr/>
        </p:nvSpPr>
        <p:spPr>
          <a:xfrm>
            <a:off x="540120" y="900000"/>
            <a:ext cx="1088278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则此抛物线的函数表达式为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29" name="yt_shape_13929"/>
              <p:cNvSpPr txBox="1"/>
              <p:nvPr/>
            </p:nvSpPr>
            <p:spPr>
              <a:xfrm>
                <a:off x="540119" y="1859435"/>
                <a:ext cx="11111999" cy="12643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则该抛物线的表达式为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929" name="yt_shape_13929" descr="{&quot;rangeId&quot;: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1264385"/>
              </a:xfrm>
              <a:prstGeom prst="rect">
                <a:avLst/>
              </a:prstGeom>
              <a:blipFill>
                <a:blip r:embed="rId2"/>
                <a:stretch>
                  <a:fillRect l="-1701" r="-5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31" name="yt_image_1393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151" y="3227122"/>
            <a:ext cx="1645696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940372-3182-E8B2-1D07-371927A2680A}"/>
              </a:ext>
            </a:extLst>
          </p:cNvPr>
          <p:cNvSpPr txBox="1"/>
          <p:nvPr/>
        </p:nvSpPr>
        <p:spPr>
          <a:xfrm>
            <a:off x="1127448" y="1268760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8CA324-040B-F0E9-1169-213D30F68687}"/>
                  </a:ext>
                </a:extLst>
              </p:cNvPr>
              <p:cNvSpPr txBox="1"/>
              <p:nvPr/>
            </p:nvSpPr>
            <p:spPr>
              <a:xfrm>
                <a:off x="1669308" y="2403129"/>
                <a:ext cx="2339086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, 'hasSerialNum': 1, 'mathAnswerShape': 1}">
                <a:extLst>
                  <a:ext uri="{FF2B5EF4-FFF2-40B4-BE49-F238E27FC236}">
                    <a16:creationId xmlns:a16="http://schemas.microsoft.com/office/drawing/2014/main" id="{8C8CA324-040B-F0E9-1169-213D30F68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403129"/>
                <a:ext cx="2339086" cy="674320"/>
              </a:xfrm>
              <a:prstGeom prst="rect">
                <a:avLst/>
              </a:prstGeom>
              <a:blipFill>
                <a:blip r:embed="rId4"/>
                <a:stretch>
                  <a:fillRect l="-416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3" name="yt_shape_1393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已知一个二次函数的图象过点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34" name="yt_shape_13934"/>
              <p:cNvSpPr txBox="1"/>
              <p:nvPr/>
            </p:nvSpPr>
            <p:spPr>
              <a:xfrm>
                <a:off x="540000" y="1842955"/>
                <a:ext cx="6222857" cy="3444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设所求二次函数表达式为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代入上式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34" name="yt_shape_13934" descr="{&quot;rangeId&quot;: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6222857" cy="3444917"/>
              </a:xfrm>
              <a:prstGeom prst="rect">
                <a:avLst/>
              </a:prstGeom>
              <a:blipFill>
                <a:blip r:embed="rId2"/>
                <a:stretch>
                  <a:fillRect l="-3039" t="-1416" r="-2059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" name="yt_shape_139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并指出图象的对称轴和顶点坐标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37" name="yt_shape_13937"/>
              <p:cNvSpPr txBox="1"/>
              <p:nvPr/>
            </p:nvSpPr>
            <p:spPr>
              <a:xfrm>
                <a:off x="540120" y="1859435"/>
                <a:ext cx="11111999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化为顶点式为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37" name="yt_shape_13937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59435"/>
                <a:ext cx="11111999" cy="3881897"/>
              </a:xfrm>
              <a:prstGeom prst="rect">
                <a:avLst/>
              </a:prstGeom>
              <a:blipFill>
                <a:blip r:embed="rId2"/>
                <a:stretch>
                  <a:fillRect l="-1701" t="-1256" r="-439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9" name="yt_shape_139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40" name="yt_shape_13940"/>
              <p:cNvSpPr txBox="1"/>
              <p:nvPr/>
            </p:nvSpPr>
            <p:spPr>
              <a:xfrm>
                <a:off x="540000" y="1859435"/>
                <a:ext cx="10754547" cy="324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顶点的横坐标为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顶点在函数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40" name="yt_shape_13940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10754547" cy="3244286"/>
              </a:xfrm>
              <a:prstGeom prst="rect">
                <a:avLst/>
              </a:prstGeom>
              <a:blipFill>
                <a:blip r:embed="rId2"/>
                <a:stretch>
                  <a:fillRect l="-1757" t="-1504" r="-737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4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42" name="yt_shape_13942"/>
              <p:cNvSpPr txBox="1"/>
              <p:nvPr/>
            </p:nvSpPr>
            <p:spPr>
              <a:xfrm>
                <a:off x="540000" y="900000"/>
                <a:ext cx="998670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宁波市中考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42" name="yt_shape_13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86708" cy="639855"/>
              </a:xfrm>
              <a:prstGeom prst="rect">
                <a:avLst/>
              </a:prstGeom>
              <a:blipFill>
                <a:blip r:embed="rId2"/>
                <a:stretch>
                  <a:fillRect l="-1893" r="-8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44" name="yt_shape_13944"/>
          <p:cNvSpPr txBox="1"/>
          <p:nvPr/>
        </p:nvSpPr>
        <p:spPr>
          <a:xfrm>
            <a:off x="540000" y="159064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45" name="yt_shape_13945"/>
              <p:cNvSpPr txBox="1"/>
              <p:nvPr/>
            </p:nvSpPr>
            <p:spPr>
              <a:xfrm>
                <a:off x="540000" y="2069946"/>
                <a:ext cx="661880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45" name="yt_shape_13945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946"/>
                <a:ext cx="6618800" cy="639855"/>
              </a:xfrm>
              <a:prstGeom prst="rect">
                <a:avLst/>
              </a:prstGeom>
              <a:blipFill>
                <a:blip r:embed="rId3"/>
                <a:stretch>
                  <a:fillRect l="-2857" r="-18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4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7" name="yt_shape_1394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使其顶点恰好落在原点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请写出一种平移的方法及平移后的函数表达式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48" name="yt_shape_13948"/>
              <p:cNvSpPr txBox="1"/>
              <p:nvPr/>
            </p:nvSpPr>
            <p:spPr>
              <a:xfrm>
                <a:off x="540119" y="1842955"/>
                <a:ext cx="11111999" cy="29572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使其顶点恰好落在原点的一种平移方法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先向右平移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再向下平移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48" name="yt_shape_13948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2955"/>
                <a:ext cx="11111999" cy="2957220"/>
              </a:xfrm>
              <a:prstGeom prst="rect">
                <a:avLst/>
              </a:prstGeom>
              <a:blipFill>
                <a:blip r:embed="rId2"/>
                <a:stretch>
                  <a:fillRect l="-1701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4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40</cp:revision>
  <dcterms:created xsi:type="dcterms:W3CDTF">2023-05-05T05:33:04Z</dcterms:created>
  <dcterms:modified xsi:type="dcterms:W3CDTF">2023-05-12T05:41:30Z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