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6" r:id="rId12"/>
    <p:sldId id="378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2" name="yt_shape_14632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633" name="yt_shape_14633"/>
          <p:cNvSpPr txBox="1"/>
          <p:nvPr/>
        </p:nvSpPr>
        <p:spPr>
          <a:xfrm>
            <a:off x="540000" y="1379303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不能解直角三角形的是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34" name="yt_table_146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051426"/>
              </p:ext>
            </p:extLst>
          </p:nvPr>
        </p:nvGraphicFramePr>
        <p:xfrm>
          <a:off x="540000" y="2010970"/>
          <a:ext cx="7766686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已知两锐角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已知两条边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已知一边和一锐角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636" name="yt_shape_14636"/>
              <p:cNvSpPr txBox="1"/>
              <p:nvPr/>
            </p:nvSpPr>
            <p:spPr>
              <a:xfrm>
                <a:off x="540119" y="291031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亳州市期末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636" name="yt_shape_1463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1031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39" name="yt_table_14639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0020691"/>
                  </p:ext>
                </p:extLst>
              </p:nvPr>
            </p:nvGraphicFramePr>
            <p:xfrm>
              <a:off x="540000" y="4067621"/>
              <a:ext cx="8241920" cy="464630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39" name="yt_table_14639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0020691"/>
                  </p:ext>
                </p:extLst>
              </p:nvPr>
            </p:nvGraphicFramePr>
            <p:xfrm>
              <a:off x="540000" y="4067621"/>
              <a:ext cx="8241920" cy="464630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163" t="-6494" r="-61990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6790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638" name="yt_image_14638_skip" title="H_92.8629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6386" y="4067621"/>
            <a:ext cx="1643459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54F79A-4F01-DE2E-99E3-3CE18BBB7AC7}"/>
              </a:ext>
            </a:extLst>
          </p:cNvPr>
          <p:cNvSpPr txBox="1"/>
          <p:nvPr/>
        </p:nvSpPr>
        <p:spPr>
          <a:xfrm>
            <a:off x="62411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40B0C6-0DE6-144C-2C98-0AAB9A41208B}"/>
              </a:ext>
            </a:extLst>
          </p:cNvPr>
          <p:cNvSpPr txBox="1"/>
          <p:nvPr/>
        </p:nvSpPr>
        <p:spPr>
          <a:xfrm>
            <a:off x="1059708" y="35349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96" name="yt_shape_14696"/>
              <p:cNvSpPr txBox="1"/>
              <p:nvPr/>
            </p:nvSpPr>
            <p:spPr>
              <a:xfrm>
                <a:off x="540119" y="900000"/>
                <a:ext cx="11111999" cy="23861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合肥包河区校级期末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蛟龙号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载人潜水器是中国探索深蓝的利器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在某次任务中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当蛟龙号下潜到点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科研人员在海面的观察点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当蛟龙号继续垂直下潜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千米到达海底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在观察点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到海面的深度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696" name="yt_shape_14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386102"/>
              </a:xfrm>
              <a:prstGeom prst="rect">
                <a:avLst/>
              </a:prstGeom>
              <a:blipFill>
                <a:blip r:embed="rId2"/>
                <a:stretch>
                  <a:fillRect l="-1701" t="-2302" r="-1537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98" name="yt_image_146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225" y="3489254"/>
            <a:ext cx="1375549" cy="248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00" name="yt_shape_14700"/>
              <p:cNvSpPr txBox="1"/>
              <p:nvPr/>
            </p:nvSpPr>
            <p:spPr>
              <a:xfrm>
                <a:off x="540000" y="900000"/>
                <a:ext cx="10223953" cy="3040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700" name="yt_shape_14700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23953" cy="3040769"/>
              </a:xfrm>
              <a:prstGeom prst="rect">
                <a:avLst/>
              </a:prstGeom>
              <a:blipFill>
                <a:blip r:embed="rId2"/>
                <a:stretch>
                  <a:fillRect l="-1849" t="-1807" r="-894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702" name="yt_shape_14702"/>
              <p:cNvSpPr txBox="1"/>
              <p:nvPr/>
            </p:nvSpPr>
            <p:spPr>
              <a:xfrm>
                <a:off x="540000" y="3991557"/>
                <a:ext cx="2055114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zh-CN" altLang="en-US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4702" name="yt_shape_14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1557"/>
                <a:ext cx="2055114" cy="722057"/>
              </a:xfrm>
              <a:prstGeom prst="rect">
                <a:avLst/>
              </a:prstGeom>
              <a:blipFill>
                <a:blip r:embed="rId3"/>
                <a:stretch>
                  <a:fillRect l="-9199" r="-801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4708">
            <a:extLst>
              <a:ext uri="{FF2B5EF4-FFF2-40B4-BE49-F238E27FC236}">
                <a16:creationId xmlns:a16="http://schemas.microsoft.com/office/drawing/2014/main" id="{1BB1091A-0B7C-37E3-F6E6-8FE044FD7B2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4192" y="2636912"/>
            <a:ext cx="1290272" cy="232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00" grpId="0" build="allAtOnce"/>
      <p:bldP spid="1470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02" name="yt_shape_14702"/>
              <p:cNvSpPr txBox="1"/>
              <p:nvPr/>
            </p:nvSpPr>
            <p:spPr>
              <a:xfrm>
                <a:off x="767408" y="980728"/>
                <a:ext cx="4046236" cy="14207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702" name="yt_shape_14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980728"/>
                <a:ext cx="4046236" cy="1420710"/>
              </a:xfrm>
              <a:prstGeom prst="rect">
                <a:avLst/>
              </a:prstGeom>
              <a:blipFill>
                <a:blip r:embed="rId2"/>
                <a:stretch>
                  <a:fillRect l="-4669" t="-3863" r="-3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704">
            <a:extLst>
              <a:ext uri="{FF2B5EF4-FFF2-40B4-BE49-F238E27FC236}">
                <a16:creationId xmlns:a16="http://schemas.microsoft.com/office/drawing/2014/main" id="{57619EF4-2C91-1828-9BD7-77CF02AC387F}"/>
              </a:ext>
            </a:extLst>
          </p:cNvPr>
          <p:cNvSpPr txBox="1"/>
          <p:nvPr/>
        </p:nvSpPr>
        <p:spPr>
          <a:xfrm>
            <a:off x="767408" y="2426672"/>
            <a:ext cx="182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705">
            <a:extLst>
              <a:ext uri="{FF2B5EF4-FFF2-40B4-BE49-F238E27FC236}">
                <a16:creationId xmlns:a16="http://schemas.microsoft.com/office/drawing/2014/main" id="{50B4B7D0-2C62-C90D-326F-1AA48DE9FC0A}"/>
              </a:ext>
            </a:extLst>
          </p:cNvPr>
          <p:cNvSpPr txBox="1"/>
          <p:nvPr/>
        </p:nvSpPr>
        <p:spPr>
          <a:xfrm>
            <a:off x="767408" y="2905975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经检验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是原方程的解且符合题意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706">
            <a:extLst>
              <a:ext uri="{FF2B5EF4-FFF2-40B4-BE49-F238E27FC236}">
                <a16:creationId xmlns:a16="http://schemas.microsoft.com/office/drawing/2014/main" id="{560EAEDA-25F1-D909-3726-2AF0178A5938}"/>
              </a:ext>
            </a:extLst>
          </p:cNvPr>
          <p:cNvSpPr txBox="1"/>
          <p:nvPr/>
        </p:nvSpPr>
        <p:spPr>
          <a:xfrm>
            <a:off x="767408" y="3385278"/>
            <a:ext cx="2274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707">
            <a:extLst>
              <a:ext uri="{FF2B5EF4-FFF2-40B4-BE49-F238E27FC236}">
                <a16:creationId xmlns:a16="http://schemas.microsoft.com/office/drawing/2014/main" id="{05F84379-E2FB-9827-79D4-FCAB5C71B6A8}"/>
              </a:ext>
            </a:extLst>
          </p:cNvPr>
          <p:cNvSpPr txBox="1"/>
          <p:nvPr/>
        </p:nvSpPr>
        <p:spPr>
          <a:xfrm>
            <a:off x="767408" y="3864581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到海面的深度约为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920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0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0" name="yt_shape_1464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形状的楔子从木桩的底端点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沿水平方向打入木桩底下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使木桩向上运动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已知楔子斜面的倾斜角为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若楔子沿水平方向前进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如箭头所示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则木桩上升了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42" name="yt_table_14642_skip" title="H_84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5988327"/>
                  </p:ext>
                </p:extLst>
              </p:nvPr>
            </p:nvGraphicFramePr>
            <p:xfrm>
              <a:off x="540000" y="2339566"/>
              <a:ext cx="5858193" cy="1077024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47967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6sin15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6cos15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6tan15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42" name="yt_table_14642_skip" title="H_84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5988327"/>
                  </p:ext>
                </p:extLst>
              </p:nvPr>
            </p:nvGraphicFramePr>
            <p:xfrm>
              <a:off x="540000" y="2339566"/>
              <a:ext cx="5858193" cy="1077024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47967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6sin15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6cos15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6526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6tan15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364" t="-72222" b="-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641" name="yt_image_14641_skip" title="H_138.682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8670" y="2339566"/>
            <a:ext cx="3511587" cy="176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DA0E2B-4B54-EFE3-A123-7BF31D5B5BAA}"/>
              </a:ext>
            </a:extLst>
          </p:cNvPr>
          <p:cNvSpPr txBox="1"/>
          <p:nvPr/>
        </p:nvSpPr>
        <p:spPr>
          <a:xfrm>
            <a:off x="4107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43" name="yt_shape_14643"/>
              <p:cNvSpPr txBox="1"/>
              <p:nvPr/>
            </p:nvSpPr>
            <p:spPr>
              <a:xfrm>
                <a:off x="540000" y="900000"/>
                <a:ext cx="10749931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43" name="yt_shape_1464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49931" cy="719749"/>
              </a:xfrm>
              <a:prstGeom prst="rect">
                <a:avLst/>
              </a:prstGeom>
              <a:blipFill>
                <a:blip r:embed="rId2"/>
                <a:stretch>
                  <a:fillRect l="-1758" r="-73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46" name="yt_table_14646_skip" title="H_139.4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299812"/>
                  </p:ext>
                </p:extLst>
              </p:nvPr>
            </p:nvGraphicFramePr>
            <p:xfrm>
              <a:off x="540000" y="1670537"/>
              <a:ext cx="1935290" cy="1770890"/>
            </p:xfrm>
            <a:graphic>
              <a:graphicData uri="http://schemas.openxmlformats.org/drawingml/2006/table">
                <a:tbl>
                  <a:tblPr/>
                  <a:tblGrid>
                    <a:gridCol w="1935290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46" name="yt_table_14646_skip" title="H_139.4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299812"/>
                  </p:ext>
                </p:extLst>
              </p:nvPr>
            </p:nvGraphicFramePr>
            <p:xfrm>
              <a:off x="540000" y="1670537"/>
              <a:ext cx="1935290" cy="1770890"/>
            </p:xfrm>
            <a:graphic>
              <a:graphicData uri="http://schemas.openxmlformats.org/drawingml/2006/table">
                <a:tbl>
                  <a:tblPr/>
                  <a:tblGrid>
                    <a:gridCol w="1935290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b="-230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3421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645" name="yt_image_14645_skip" title="H_85.107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0028" y="1670537"/>
            <a:ext cx="2199940" cy="108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0F9C9C-BFA5-BC89-5443-F5B664602A28}"/>
              </a:ext>
            </a:extLst>
          </p:cNvPr>
          <p:cNvSpPr txBox="1"/>
          <p:nvPr/>
        </p:nvSpPr>
        <p:spPr>
          <a:xfrm>
            <a:off x="10283154" y="853194"/>
            <a:ext cx="383285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7" name="yt_shape_1464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648" name="yt_shape_1464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是洲河岸边两点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是河对岸岸边一点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到岸边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652" name="yt_shape_14652"/>
          <p:cNvSpPr txBox="1"/>
          <p:nvPr/>
        </p:nvSpPr>
        <p:spPr>
          <a:xfrm>
            <a:off x="540000" y="41169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49" name="yt_shape_14649" title="H_124.0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31620" y="2491102"/>
            <a:ext cx="2328759" cy="1575360"/>
            <a:chOff x="0" y="0"/>
            <a:chExt cx="2328759" cy="1575360"/>
          </a:xfrm>
        </p:grpSpPr>
        <p:pic>
          <p:nvPicPr>
            <p:cNvPr id="2" name="yt_image_146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8759" cy="117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1" name="yt_shape_14651"/>
            <p:cNvSpPr txBox="1"/>
            <p:nvPr/>
          </p:nvSpPr>
          <p:spPr>
            <a:xfrm>
              <a:off x="631098" y="1215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3AE9CF-28EB-A71A-3164-BD5B6D504467}"/>
              </a:ext>
            </a:extLst>
          </p:cNvPr>
          <p:cNvSpPr txBox="1"/>
          <p:nvPr/>
        </p:nvSpPr>
        <p:spPr>
          <a:xfrm>
            <a:off x="7052521" y="180798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53" name="yt_shape_14653"/>
              <p:cNvSpPr txBox="1"/>
              <p:nvPr/>
            </p:nvSpPr>
            <p:spPr>
              <a:xfrm>
                <a:off x="540119" y="900000"/>
                <a:ext cx="11111999" cy="12677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轴相交所成的锐角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的表达式为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3" name="yt_shape_1465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67783"/>
              </a:xfrm>
              <a:prstGeom prst="rect">
                <a:avLst/>
              </a:prstGeom>
              <a:blipFill>
                <a:blip r:embed="rId2"/>
                <a:stretch>
                  <a:fillRect l="-1701" b="-10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58" name="yt_shape_14658"/>
          <p:cNvSpPr txBox="1"/>
          <p:nvPr/>
        </p:nvSpPr>
        <p:spPr>
          <a:xfrm>
            <a:off x="540000" y="46245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5" name="yt_shape_14655" title="H_169.40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598" y="2422809"/>
            <a:ext cx="1864803" cy="2151432"/>
            <a:chOff x="0" y="0"/>
            <a:chExt cx="1864803" cy="2151432"/>
          </a:xfrm>
        </p:grpSpPr>
        <p:pic>
          <p:nvPicPr>
            <p:cNvPr id="2" name="yt_image_1465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4803" cy="1755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7" name="yt_shape_14657"/>
            <p:cNvSpPr txBox="1"/>
            <p:nvPr/>
          </p:nvSpPr>
          <p:spPr>
            <a:xfrm>
              <a:off x="399120" y="17914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D11220-A89D-59C3-A239-A371AC5C2BF1}"/>
                  </a:ext>
                </a:extLst>
              </p:cNvPr>
              <p:cNvSpPr txBox="1"/>
              <p:nvPr/>
            </p:nvSpPr>
            <p:spPr>
              <a:xfrm>
                <a:off x="3599708" y="1445090"/>
                <a:ext cx="1188149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mathAnswerShape': 1}">
                <a:extLst>
                  <a:ext uri="{FF2B5EF4-FFF2-40B4-BE49-F238E27FC236}">
                    <a16:creationId xmlns:a16="http://schemas.microsoft.com/office/drawing/2014/main" id="{E4D11220-A89D-59C3-A239-A371AC5C2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708" y="1445090"/>
                <a:ext cx="1188149" cy="676288"/>
              </a:xfrm>
              <a:prstGeom prst="rect">
                <a:avLst/>
              </a:prstGeom>
              <a:blipFill>
                <a:blip r:embed="rId4"/>
                <a:stretch>
                  <a:fillRect l="-824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59" name="yt_shape_14659"/>
              <p:cNvSpPr txBox="1"/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海南省中考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9" name="yt_shape_1465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64" name="yt_shape_14664"/>
          <p:cNvSpPr txBox="1"/>
          <p:nvPr/>
        </p:nvSpPr>
        <p:spPr>
          <a:xfrm>
            <a:off x="540000" y="41371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61" name="yt_shape_14661" title="H_156.9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0874" y="2094129"/>
            <a:ext cx="2310251" cy="1992672"/>
            <a:chOff x="0" y="0"/>
            <a:chExt cx="2310251" cy="1992672"/>
          </a:xfrm>
        </p:grpSpPr>
        <p:pic>
          <p:nvPicPr>
            <p:cNvPr id="2" name="yt_image_1466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0251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3" name="yt_shape_14663"/>
            <p:cNvSpPr txBox="1"/>
            <p:nvPr/>
          </p:nvSpPr>
          <p:spPr>
            <a:xfrm>
              <a:off x="621844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DDAA05-EECE-2B91-1044-40E8518B354E}"/>
                  </a:ext>
                </a:extLst>
              </p:cNvPr>
              <p:cNvSpPr txBox="1"/>
              <p:nvPr/>
            </p:nvSpPr>
            <p:spPr>
              <a:xfrm>
                <a:off x="7187457" y="1292563"/>
                <a:ext cx="19201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8ADDAA05-EECE-2B91-1044-40E8518B3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7457" y="1292563"/>
                <a:ext cx="1920114" cy="519634"/>
              </a:xfrm>
              <a:prstGeom prst="rect">
                <a:avLst/>
              </a:prstGeom>
              <a:blipFill>
                <a:blip r:embed="rId4"/>
                <a:stretch>
                  <a:fillRect l="-4762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5" name="yt_shape_14665"/>
              <p:cNvSpPr txBox="1"/>
              <p:nvPr/>
            </p:nvSpPr>
            <p:spPr>
              <a:xfrm>
                <a:off x="540119" y="900000"/>
                <a:ext cx="11111999" cy="14736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小阳发现电线杆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的影子落在土坡的坡面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量得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且此时测得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米杆在地面上的影长为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则电线杆的高度为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5" name="yt_shape_1466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73673"/>
              </a:xfrm>
              <a:prstGeom prst="rect">
                <a:avLst/>
              </a:prstGeom>
              <a:blipFill>
                <a:blip r:embed="rId2"/>
                <a:stretch>
                  <a:fillRect l="-1701" t="-4979" r="-823" b="-9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70" name="yt_shape_14670"/>
          <p:cNvSpPr txBox="1"/>
          <p:nvPr/>
        </p:nvSpPr>
        <p:spPr>
          <a:xfrm>
            <a:off x="540000" y="47351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67" name="yt_shape_14667" title="H_165.98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5312" y="2576825"/>
            <a:ext cx="1941375" cy="2108016"/>
            <a:chOff x="0" y="0"/>
            <a:chExt cx="1941375" cy="2108016"/>
          </a:xfrm>
        </p:grpSpPr>
        <p:pic>
          <p:nvPicPr>
            <p:cNvPr id="2" name="yt_image_1466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1375" cy="1712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9" name="yt_shape_14669"/>
            <p:cNvSpPr txBox="1"/>
            <p:nvPr/>
          </p:nvSpPr>
          <p:spPr>
            <a:xfrm>
              <a:off x="437406" y="17480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9A2F6E-E45D-E1AD-6669-FB5C01A841D9}"/>
                  </a:ext>
                </a:extLst>
              </p:cNvPr>
              <p:cNvSpPr txBox="1"/>
              <p:nvPr/>
            </p:nvSpPr>
            <p:spPr>
              <a:xfrm>
                <a:off x="3193308" y="1828167"/>
                <a:ext cx="22249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9A2F6E-E45D-E1AD-6669-FB5C01A84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1828167"/>
                <a:ext cx="2224914" cy="520713"/>
              </a:xfrm>
              <a:prstGeom prst="rect">
                <a:avLst/>
              </a:prstGeom>
              <a:blipFill>
                <a:blip r:embed="rId4"/>
                <a:stretch>
                  <a:fillRect l="-4384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1" name="yt_shape_14671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72" name="yt_shape_14672"/>
              <p:cNvSpPr txBox="1"/>
              <p:nvPr/>
            </p:nvSpPr>
            <p:spPr>
              <a:xfrm>
                <a:off x="540000" y="1379303"/>
                <a:ext cx="965007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求底边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72" name="yt_shape_14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650078" cy="642740"/>
              </a:xfrm>
              <a:prstGeom prst="rect">
                <a:avLst/>
              </a:prstGeom>
              <a:blipFill>
                <a:blip r:embed="rId2"/>
                <a:stretch>
                  <a:fillRect l="-1958" r="-107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74" name="yt_image_146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3305" y="2564904"/>
            <a:ext cx="1253545" cy="154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676">
            <a:extLst>
              <a:ext uri="{FF2B5EF4-FFF2-40B4-BE49-F238E27FC236}">
                <a16:creationId xmlns:a16="http://schemas.microsoft.com/office/drawing/2014/main" id="{DA8A9999-4802-43B6-2EDA-DAC5462445C9}"/>
              </a:ext>
            </a:extLst>
          </p:cNvPr>
          <p:cNvSpPr txBox="1"/>
          <p:nvPr/>
        </p:nvSpPr>
        <p:spPr>
          <a:xfrm>
            <a:off x="540000" y="2072831"/>
            <a:ext cx="4906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677">
                <a:extLst>
                  <a:ext uri="{FF2B5EF4-FFF2-40B4-BE49-F238E27FC236}">
                    <a16:creationId xmlns:a16="http://schemas.microsoft.com/office/drawing/2014/main" id="{5670BE7B-C2A1-2289-262A-6D388F45A2D3}"/>
                  </a:ext>
                </a:extLst>
              </p:cNvPr>
              <p:cNvSpPr txBox="1"/>
              <p:nvPr/>
            </p:nvSpPr>
            <p:spPr>
              <a:xfrm>
                <a:off x="540000" y="2552134"/>
                <a:ext cx="3596177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4677">
                <a:extLst>
                  <a:ext uri="{FF2B5EF4-FFF2-40B4-BE49-F238E27FC236}">
                    <a16:creationId xmlns:a16="http://schemas.microsoft.com/office/drawing/2014/main" id="{5670BE7B-C2A1-2289-262A-6D388F45A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2134"/>
                <a:ext cx="3596177" cy="642355"/>
              </a:xfrm>
              <a:prstGeom prst="rect">
                <a:avLst/>
              </a:prstGeom>
              <a:blipFill>
                <a:blip r:embed="rId4"/>
                <a:stretch>
                  <a:fillRect l="-5254" r="-457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79">
                <a:extLst>
                  <a:ext uri="{FF2B5EF4-FFF2-40B4-BE49-F238E27FC236}">
                    <a16:creationId xmlns:a16="http://schemas.microsoft.com/office/drawing/2014/main" id="{56DCA84E-3C06-7BC2-96E9-FB8EF75DD70C}"/>
                  </a:ext>
                </a:extLst>
              </p:cNvPr>
              <p:cNvSpPr txBox="1"/>
              <p:nvPr/>
            </p:nvSpPr>
            <p:spPr>
              <a:xfrm>
                <a:off x="540000" y="3245277"/>
                <a:ext cx="279563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4679">
                <a:extLst>
                  <a:ext uri="{FF2B5EF4-FFF2-40B4-BE49-F238E27FC236}">
                    <a16:creationId xmlns:a16="http://schemas.microsoft.com/office/drawing/2014/main" id="{56DCA84E-3C06-7BC2-96E9-FB8EF75DD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5277"/>
                <a:ext cx="2795637" cy="642740"/>
              </a:xfrm>
              <a:prstGeom prst="rect">
                <a:avLst/>
              </a:prstGeom>
              <a:blipFill>
                <a:blip r:embed="rId5"/>
                <a:stretch>
                  <a:fillRect l="-6769" r="-611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681">
                <a:extLst>
                  <a:ext uri="{FF2B5EF4-FFF2-40B4-BE49-F238E27FC236}">
                    <a16:creationId xmlns:a16="http://schemas.microsoft.com/office/drawing/2014/main" id="{79367858-BF81-0C54-6C81-648D64E64E57}"/>
                  </a:ext>
                </a:extLst>
              </p:cNvPr>
              <p:cNvSpPr txBox="1"/>
              <p:nvPr/>
            </p:nvSpPr>
            <p:spPr>
              <a:xfrm>
                <a:off x="540000" y="3938805"/>
                <a:ext cx="377026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4681">
                <a:extLst>
                  <a:ext uri="{FF2B5EF4-FFF2-40B4-BE49-F238E27FC236}">
                    <a16:creationId xmlns:a16="http://schemas.microsoft.com/office/drawing/2014/main" id="{79367858-BF81-0C54-6C81-648D64E64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8805"/>
                <a:ext cx="3770263" cy="642740"/>
              </a:xfrm>
              <a:prstGeom prst="rect">
                <a:avLst/>
              </a:prstGeom>
              <a:blipFill>
                <a:blip r:embed="rId6"/>
                <a:stretch>
                  <a:fillRect l="-5016" r="-436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683">
                <a:extLst>
                  <a:ext uri="{FF2B5EF4-FFF2-40B4-BE49-F238E27FC236}">
                    <a16:creationId xmlns:a16="http://schemas.microsoft.com/office/drawing/2014/main" id="{CE3908A7-457A-2027-CF9E-D57E9D69A4B3}"/>
                  </a:ext>
                </a:extLst>
              </p:cNvPr>
              <p:cNvSpPr txBox="1"/>
              <p:nvPr/>
            </p:nvSpPr>
            <p:spPr>
              <a:xfrm>
                <a:off x="540000" y="4632333"/>
                <a:ext cx="3420103" cy="479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4683">
                <a:extLst>
                  <a:ext uri="{FF2B5EF4-FFF2-40B4-BE49-F238E27FC236}">
                    <a16:creationId xmlns:a16="http://schemas.microsoft.com/office/drawing/2014/main" id="{CE3908A7-457A-2027-CF9E-D57E9D69A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2333"/>
                <a:ext cx="3420103" cy="479811"/>
              </a:xfrm>
              <a:prstGeom prst="rect">
                <a:avLst/>
              </a:prstGeom>
              <a:blipFill>
                <a:blip r:embed="rId7"/>
                <a:stretch>
                  <a:fillRect l="-5526" t="-2532" r="-4456" b="-36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4685">
            <a:extLst>
              <a:ext uri="{FF2B5EF4-FFF2-40B4-BE49-F238E27FC236}">
                <a16:creationId xmlns:a16="http://schemas.microsoft.com/office/drawing/2014/main" id="{688F9D90-035D-98D7-7D59-273D1BD3AD8F}"/>
              </a:ext>
            </a:extLst>
          </p:cNvPr>
          <p:cNvSpPr txBox="1"/>
          <p:nvPr/>
        </p:nvSpPr>
        <p:spPr>
          <a:xfrm>
            <a:off x="540000" y="5162932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686">
                <a:extLst>
                  <a:ext uri="{FF2B5EF4-FFF2-40B4-BE49-F238E27FC236}">
                    <a16:creationId xmlns:a16="http://schemas.microsoft.com/office/drawing/2014/main" id="{E7FC828A-62BB-F74E-6C0A-DCE28A95976B}"/>
                  </a:ext>
                </a:extLst>
              </p:cNvPr>
              <p:cNvSpPr txBox="1"/>
              <p:nvPr/>
            </p:nvSpPr>
            <p:spPr>
              <a:xfrm>
                <a:off x="540000" y="5642235"/>
                <a:ext cx="3643562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686">
                <a:extLst>
                  <a:ext uri="{FF2B5EF4-FFF2-40B4-BE49-F238E27FC236}">
                    <a16:creationId xmlns:a16="http://schemas.microsoft.com/office/drawing/2014/main" id="{E7FC828A-62BB-F74E-6C0A-DCE28A959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42235"/>
                <a:ext cx="3643562" cy="478080"/>
              </a:xfrm>
              <a:prstGeom prst="rect">
                <a:avLst/>
              </a:prstGeom>
              <a:blipFill>
                <a:blip r:embed="rId8"/>
                <a:stretch>
                  <a:fillRect l="-5193" t="-2564" r="-418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688">
            <a:extLst>
              <a:ext uri="{FF2B5EF4-FFF2-40B4-BE49-F238E27FC236}">
                <a16:creationId xmlns:a16="http://schemas.microsoft.com/office/drawing/2014/main" id="{73AF4A58-EA4C-EB5A-54CB-55CA47D6018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558938" y="4572413"/>
            <a:ext cx="1257912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0" name="yt_shape_14690"/>
          <p:cNvSpPr txBox="1"/>
          <p:nvPr/>
        </p:nvSpPr>
        <p:spPr>
          <a:xfrm>
            <a:off x="540119" y="856455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为了测量河对岸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数学兴趣小组在河岸南侧选定观测点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沿正东方向行走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米至观测点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691" name="yt_image_146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4465575"/>
            <a:ext cx="1932120" cy="220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693">
                <a:extLst>
                  <a:ext uri="{FF2B5EF4-FFF2-40B4-BE49-F238E27FC236}">
                    <a16:creationId xmlns:a16="http://schemas.microsoft.com/office/drawing/2014/main" id="{E8CEB013-9589-076D-B10E-3515DD2BC5DB}"/>
                  </a:ext>
                </a:extLst>
              </p:cNvPr>
              <p:cNvSpPr txBox="1"/>
              <p:nvPr/>
            </p:nvSpPr>
            <p:spPr>
              <a:xfrm>
                <a:off x="550396" y="2392534"/>
                <a:ext cx="10012998" cy="3801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·cos∠37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4693">
                <a:extLst>
                  <a:ext uri="{FF2B5EF4-FFF2-40B4-BE49-F238E27FC236}">
                    <a16:creationId xmlns:a16="http://schemas.microsoft.com/office/drawing/2014/main" id="{E8CEB013-9589-076D-B10E-3515DD2BC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396" y="2392534"/>
                <a:ext cx="10012998" cy="3801233"/>
              </a:xfrm>
              <a:prstGeom prst="rect">
                <a:avLst/>
              </a:prstGeom>
              <a:blipFill>
                <a:blip r:embed="rId3"/>
                <a:stretch>
                  <a:fillRect l="-1826" t="-2885" r="-974" b="-1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4695">
            <a:extLst>
              <a:ext uri="{FF2B5EF4-FFF2-40B4-BE49-F238E27FC236}">
                <a16:creationId xmlns:a16="http://schemas.microsoft.com/office/drawing/2014/main" id="{CD6AAC29-70B9-F738-6330-CDE67B9A4B23}"/>
              </a:ext>
            </a:extLst>
          </p:cNvPr>
          <p:cNvSpPr txBox="1"/>
          <p:nvPr/>
        </p:nvSpPr>
        <p:spPr>
          <a:xfrm>
            <a:off x="540119" y="6256048"/>
            <a:ext cx="422231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两点间的距离约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1121</Words>
  <Application>Microsoft Office PowerPoint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43</cp:revision>
  <dcterms:created xsi:type="dcterms:W3CDTF">2023-05-05T05:33:04Z</dcterms:created>
  <dcterms:modified xsi:type="dcterms:W3CDTF">2023-05-12T05:50:59Z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