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70" r:id="rId6"/>
    <p:sldId id="371" r:id="rId7"/>
    <p:sldId id="372" r:id="rId8"/>
    <p:sldId id="373" r:id="rId9"/>
    <p:sldId id="374" r:id="rId10"/>
    <p:sldId id="376" r:id="rId11"/>
    <p:sldId id="377" r:id="rId12"/>
    <p:sldId id="379" r:id="rId13"/>
    <p:sldId id="397" r:id="rId14"/>
    <p:sldId id="380" r:id="rId15"/>
    <p:sldId id="381" r:id="rId16"/>
    <p:sldId id="386" r:id="rId17"/>
    <p:sldId id="389" r:id="rId18"/>
    <p:sldId id="391" r:id="rId19"/>
    <p:sldId id="388" r:id="rId20"/>
    <p:sldId id="393" r:id="rId21"/>
    <p:sldId id="394" r:id="rId2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bin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bin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4" name="yt_shape_12744"/>
          <p:cNvSpPr txBox="1"/>
          <p:nvPr/>
        </p:nvSpPr>
        <p:spPr>
          <a:xfrm>
            <a:off x="540000" y="900000"/>
            <a:ext cx="2577629" cy="6837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50" b="0" i="0" u="none" spc="201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750" b="0" i="0" u="none" spc="201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eb318d0-8047-41f8-874e-41d0cd883157.png&quot;}"/>
            </a:endParaRPr>
          </a:p>
        </p:txBody>
      </p:sp>
      <p:sp>
        <p:nvSpPr>
          <p:cNvPr id="12745" name="yt_shape_12745"/>
          <p:cNvSpPr txBox="1"/>
          <p:nvPr/>
        </p:nvSpPr>
        <p:spPr>
          <a:xfrm>
            <a:off x="540000" y="1634501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比例线段</a:t>
            </a:r>
          </a:p>
        </p:txBody>
      </p:sp>
      <p:sp>
        <p:nvSpPr>
          <p:cNvPr id="12746" name="yt_shape_12746"/>
          <p:cNvSpPr txBox="1"/>
          <p:nvPr/>
        </p:nvSpPr>
        <p:spPr>
          <a:xfrm>
            <a:off x="540119" y="21313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五线谱是由等距离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等长度的五条平行横线组成的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同一条直线上的三个点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都在横线上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48" name="yt_table_12748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050109"/>
                  </p:ext>
                </p:extLst>
              </p:nvPr>
            </p:nvGraphicFramePr>
            <p:xfrm>
              <a:off x="540000" y="3090808"/>
              <a:ext cx="7305041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748" name="yt_table_12748_skip" descr="{&quot;rangeId&quot;:2,&quot;type&quot;:&quot;Option&quot;,&quot;drawing&quot;:[&quot;yt_image_12747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050109"/>
                  </p:ext>
                </p:extLst>
              </p:nvPr>
            </p:nvGraphicFramePr>
            <p:xfrm>
              <a:off x="540000" y="3090808"/>
              <a:ext cx="7305041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854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8240" r="-533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747" name="yt_image_12747_skip" title="H_140.8252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0352" y="3090808"/>
            <a:ext cx="2209618" cy="17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72146">
            <a:extLst>
              <a:ext uri="{FF2B5EF4-FFF2-40B4-BE49-F238E27FC236}">
                <a16:creationId xmlns:a16="http://schemas.microsoft.com/office/drawing/2014/main" id="{1BBA3F4C-C6CA-91E3-D899-71DD033FD3B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4311"/>
            <a:ext cx="2425764" cy="608478"/>
          </a:xfrm>
          <a:prstGeom prst="rect">
            <a:avLst/>
          </a:prstGeom>
        </p:spPr>
      </p:pic>
      <p:pic>
        <p:nvPicPr>
          <p:cNvPr id="5" name="yt_shape_1683706172162">
            <a:extLst>
              <a:ext uri="{FF2B5EF4-FFF2-40B4-BE49-F238E27FC236}">
                <a16:creationId xmlns:a16="http://schemas.microsoft.com/office/drawing/2014/main" id="{4E1B35A3-CA71-DA7D-67B1-8F26628F7A4F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4290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509F8A-CF71-AC76-2B83-F3D789F9B6F0}"/>
              </a:ext>
            </a:extLst>
          </p:cNvPr>
          <p:cNvSpPr txBox="1"/>
          <p:nvPr/>
        </p:nvSpPr>
        <p:spPr>
          <a:xfrm>
            <a:off x="10624396" y="256005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3" name="yt_shape_128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舟山市中考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则它们位似中心的坐标是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807" name="yt_shape_12807"/>
          <p:cNvSpPr txBox="1"/>
          <p:nvPr/>
        </p:nvSpPr>
        <p:spPr>
          <a:xfrm>
            <a:off x="540000" y="45206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04" name="yt_shape_12804" title="H_193.589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5635" y="2011799"/>
            <a:ext cx="2040728" cy="2458584"/>
            <a:chOff x="0" y="0"/>
            <a:chExt cx="2040728" cy="2458584"/>
          </a:xfrm>
        </p:grpSpPr>
        <p:pic>
          <p:nvPicPr>
            <p:cNvPr id="2" name="yt_image_1280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0728" cy="2062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6" name="yt_shape_12806"/>
            <p:cNvSpPr txBox="1"/>
            <p:nvPr/>
          </p:nvSpPr>
          <p:spPr>
            <a:xfrm>
              <a:off x="410900" y="20985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FB7C649-C710-A5C9-8044-9ABBBC0C8A36}"/>
              </a:ext>
            </a:extLst>
          </p:cNvPr>
          <p:cNvSpPr txBox="1"/>
          <p:nvPr/>
        </p:nvSpPr>
        <p:spPr>
          <a:xfrm>
            <a:off x="2888508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8" name="yt_shape_12808"/>
          <p:cNvSpPr txBox="1"/>
          <p:nvPr/>
        </p:nvSpPr>
        <p:spPr>
          <a:xfrm>
            <a:off x="540000" y="900000"/>
            <a:ext cx="46935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相似三角形的实际应用</a:t>
            </a:r>
          </a:p>
        </p:txBody>
      </p:sp>
      <p:sp>
        <p:nvSpPr>
          <p:cNvPr id="12809" name="yt_shape_12809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某零件的外径为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用一个交叉卡钳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两条尺长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可测量零件的内孔直径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且量得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则零件的厚度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13" name="yt_table_1281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456638"/>
              </p:ext>
            </p:extLst>
          </p:nvPr>
        </p:nvGraphicFramePr>
        <p:xfrm>
          <a:off x="540000" y="2836438"/>
          <a:ext cx="4486593" cy="848742"/>
        </p:xfrm>
        <a:graphic>
          <a:graphicData uri="http://schemas.openxmlformats.org/drawingml/2006/table">
            <a:tbl>
              <a:tblPr/>
              <a:tblGrid>
                <a:gridCol w="2718118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1768475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grpSp>
        <p:nvGrpSpPr>
          <p:cNvPr id="12810" name="yt_shape_12810_skip" title="H_210.478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3927" y="2836438"/>
            <a:ext cx="1355855" cy="2673072"/>
            <a:chOff x="0" y="0"/>
            <a:chExt cx="1355855" cy="2673072"/>
          </a:xfrm>
        </p:grpSpPr>
        <p:pic>
          <p:nvPicPr>
            <p:cNvPr id="2" name="yt_image_1281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55855" cy="2277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2" name="yt_shape_12812"/>
            <p:cNvSpPr txBox="1"/>
            <p:nvPr/>
          </p:nvSpPr>
          <p:spPr>
            <a:xfrm>
              <a:off x="68463" y="23130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72276">
            <a:extLst>
              <a:ext uri="{FF2B5EF4-FFF2-40B4-BE49-F238E27FC236}">
                <a16:creationId xmlns:a16="http://schemas.microsoft.com/office/drawing/2014/main" id="{1A385BEB-44CB-FA66-6434-69AB35446FF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BE56C63-A17C-B49C-1A75-2813C73A3E4D}"/>
              </a:ext>
            </a:extLst>
          </p:cNvPr>
          <p:cNvSpPr txBox="1"/>
          <p:nvPr/>
        </p:nvSpPr>
        <p:spPr>
          <a:xfrm>
            <a:off x="4156921" y="230104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5" name="yt_shape_12815"/>
          <p:cNvSpPr txBox="1"/>
          <p:nvPr/>
        </p:nvSpPr>
        <p:spPr>
          <a:xfrm>
            <a:off x="540119" y="900000"/>
            <a:ext cx="11111999" cy="3772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跳眼法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是指用手指和眼睛估测距离的方法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水平举起右臂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大拇指竖直向上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大臂与身体垂直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闭上左眼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调整位置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使得右眼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大拇指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被测物体在一条直线上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第三步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闭上右眼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睁开左眼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此时看到被测物体出现在大拇指左侧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与大拇指指向的位置有一段横向距离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参照被测物体的大小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估算横向距离的长度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第四步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将横向距离乘以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人的手臂长度与眼距的比值一般为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得到的值约为被测物体离观测点的距离值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5" name="yt_shape_128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跳眼法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估测前方一辆汽车到观测点距离的示意图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该汽车的长度大约为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则汽车到观测点的距离约为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ABE6D5-01EA-2D73-3E16-E8D23BF0B622}"/>
              </a:ext>
            </a:extLst>
          </p:cNvPr>
          <p:cNvSpPr txBox="1"/>
          <p:nvPr/>
        </p:nvSpPr>
        <p:spPr>
          <a:xfrm>
            <a:off x="5784722" y="13407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2822_skip" title="H_265.27182">
            <a:extLst>
              <a:ext uri="{FF2B5EF4-FFF2-40B4-BE49-F238E27FC236}">
                <a16:creationId xmlns:a16="http://schemas.microsoft.com/office/drawing/2014/main" id="{ED1F37F7-1E78-04C2-05CA-7348D0F4DED5}"/>
              </a:ex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374" y="1858751"/>
            <a:ext cx="4028509" cy="336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yt_table_12823_skip" title="H_33.41504">
            <a:extLst>
              <a:ext uri="{FF2B5EF4-FFF2-40B4-BE49-F238E27FC236}">
                <a16:creationId xmlns:a16="http://schemas.microsoft.com/office/drawing/2014/main" id="{00E62A9A-D400-01B6-9B31-EFAC0A59B3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357451"/>
              </p:ext>
            </p:extLst>
          </p:nvPr>
        </p:nvGraphicFramePr>
        <p:xfrm>
          <a:off x="531410" y="5308885"/>
          <a:ext cx="91814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06344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25" name="yt_shape_12825"/>
              <p:cNvSpPr txBox="1"/>
              <p:nvPr/>
            </p:nvSpPr>
            <p:spPr>
              <a:xfrm>
                <a:off x="540119" y="900000"/>
                <a:ext cx="11111999" cy="16137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嘉兴市中考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直尺的一边与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另一边分别交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处的读数分别为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则直尺宽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25" name="yt_shape_12825" descr="{&quot;rangeId&quot;:1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13775"/>
              </a:xfrm>
              <a:prstGeom prst="rect">
                <a:avLst/>
              </a:prstGeom>
              <a:blipFill>
                <a:blip r:embed="rId2"/>
                <a:stretch>
                  <a:fillRect l="-1701" t="-4545" r="-1153" b="-7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27" name="yt_image_1282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2698" y="2785472"/>
            <a:ext cx="2166602" cy="124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A5E415C-7188-1ED6-6EDF-DC244E65CAF4}"/>
                  </a:ext>
                </a:extLst>
              </p:cNvPr>
              <p:cNvSpPr txBox="1"/>
              <p:nvPr/>
            </p:nvSpPr>
            <p:spPr>
              <a:xfrm>
                <a:off x="4209308" y="1723220"/>
                <a:ext cx="888174" cy="7408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2A5E415C-7188-1ED6-6EDF-DC244E65C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9308" y="1723220"/>
                <a:ext cx="888174" cy="7408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9" name="yt_shape_12829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5350209-d17e-40da-9da8-f62d8a74ba71.png&quot;}"/>
            </a:endParaRPr>
          </a:p>
        </p:txBody>
      </p:sp>
      <p:sp>
        <p:nvSpPr>
          <p:cNvPr id="12830" name="yt_shape_12830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则这两个三角形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不相似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31" name="yt_shape_12831"/>
              <p:cNvSpPr txBox="1"/>
              <p:nvPr/>
            </p:nvSpPr>
            <p:spPr>
              <a:xfrm>
                <a:off x="540119" y="2612146"/>
                <a:ext cx="11111999" cy="16065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翻折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落在斜边上某一点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折痕为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831" name="yt_shape_12831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12146"/>
                <a:ext cx="11111999" cy="1606530"/>
              </a:xfrm>
              <a:prstGeom prst="rect">
                <a:avLst/>
              </a:prstGeom>
              <a:blipFill>
                <a:blip r:embed="rId2"/>
                <a:stretch>
                  <a:fillRect l="-1701" t="-4563" r="-1098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33" name="yt_image_12833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4882" y="4269464"/>
            <a:ext cx="1742234" cy="109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72317">
            <a:extLst>
              <a:ext uri="{FF2B5EF4-FFF2-40B4-BE49-F238E27FC236}">
                <a16:creationId xmlns:a16="http://schemas.microsoft.com/office/drawing/2014/main" id="{58BE8036-F372-93BC-191D-21FE6F2999B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32D697-11FD-69CE-EE0D-F81B72F2A5F8}"/>
              </a:ext>
            </a:extLst>
          </p:cNvPr>
          <p:cNvSpPr txBox="1"/>
          <p:nvPr/>
        </p:nvSpPr>
        <p:spPr>
          <a:xfrm>
            <a:off x="2888508" y="208139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不相似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F97077-7E42-5FCB-3058-DB54FAF8C53F}"/>
                  </a:ext>
                </a:extLst>
              </p:cNvPr>
              <p:cNvSpPr txBox="1"/>
              <p:nvPr/>
            </p:nvSpPr>
            <p:spPr>
              <a:xfrm>
                <a:off x="2075708" y="3435366"/>
                <a:ext cx="1046862" cy="6810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0, 'hasSerialNum': 1, 'mathAnswerShape': 1}">
                <a:extLst>
                  <a:ext uri="{FF2B5EF4-FFF2-40B4-BE49-F238E27FC236}">
                    <a16:creationId xmlns:a16="http://schemas.microsoft.com/office/drawing/2014/main" id="{68F97077-7E42-5FCB-3058-DB54FAF8C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5708" y="3435366"/>
                <a:ext cx="1046862" cy="681051"/>
              </a:xfrm>
              <a:prstGeom prst="rect">
                <a:avLst/>
              </a:prstGeom>
              <a:blipFill>
                <a:blip r:embed="rId5"/>
                <a:stretch>
                  <a:fillRect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5" name="yt_shape_12835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fb11bb1-9481-449a-a0a6-b2850d88b249.png&quot;}"/>
            </a:endParaRPr>
          </a:p>
        </p:txBody>
      </p:sp>
      <p:sp>
        <p:nvSpPr>
          <p:cNvPr id="12836" name="yt_shape_12836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定远县期末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37" name="yt_shape_12837"/>
          <p:cNvSpPr txBox="1"/>
          <p:nvPr/>
        </p:nvSpPr>
        <p:spPr>
          <a:xfrm>
            <a:off x="540000" y="2612146"/>
            <a:ext cx="53155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838"/>
              <p:cNvSpPr txBox="1"/>
              <p:nvPr/>
            </p:nvSpPr>
            <p:spPr>
              <a:xfrm>
                <a:off x="540000" y="3243813"/>
                <a:ext cx="6376746" cy="25505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2838" descr="{&quot;rangeId&quot;:2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3813"/>
                <a:ext cx="6376746" cy="2550570"/>
              </a:xfrm>
              <a:prstGeom prst="rect">
                <a:avLst/>
              </a:prstGeom>
              <a:blipFill>
                <a:blip r:embed="rId2"/>
                <a:stretch>
                  <a:fillRect l="-2964" t="-1909" r="-2008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40" name="yt_image_12840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7586" y="3243813"/>
            <a:ext cx="2884413" cy="199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172339">
            <a:extLst>
              <a:ext uri="{FF2B5EF4-FFF2-40B4-BE49-F238E27FC236}">
                <a16:creationId xmlns:a16="http://schemas.microsoft.com/office/drawing/2014/main" id="{93488BFF-D705-6872-7B36-E7C604BEBD5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2" name="yt_shape_12842"/>
          <p:cNvSpPr txBox="1"/>
          <p:nvPr/>
        </p:nvSpPr>
        <p:spPr>
          <a:xfrm>
            <a:off x="540000" y="900000"/>
            <a:ext cx="8122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2843"/>
          <p:cNvSpPr txBox="1"/>
          <p:nvPr/>
        </p:nvSpPr>
        <p:spPr>
          <a:xfrm>
            <a:off x="540000" y="1531667"/>
            <a:ext cx="532716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2844" name="yt_image_1284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7586" y="1531667"/>
            <a:ext cx="2884413" cy="199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846">
            <a:extLst>
              <a:ext uri="{FF2B5EF4-FFF2-40B4-BE49-F238E27FC236}">
                <a16:creationId xmlns:a16="http://schemas.microsoft.com/office/drawing/2014/main" id="{A9C02B42-6CE4-D18F-ED1D-242F09C86F6A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1984" y="3167702"/>
            <a:ext cx="1292421" cy="238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8" name="yt_shape_12848"/>
          <p:cNvSpPr txBox="1"/>
          <p:nvPr/>
        </p:nvSpPr>
        <p:spPr>
          <a:xfrm>
            <a:off x="540000" y="900000"/>
            <a:ext cx="3709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849"/>
              <p:cNvSpPr txBox="1"/>
              <p:nvPr/>
            </p:nvSpPr>
            <p:spPr>
              <a:xfrm>
                <a:off x="540000" y="1531667"/>
                <a:ext cx="5620962" cy="42927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849" descr="{&quot;rangeId&quot;:2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620962" cy="4292714"/>
              </a:xfrm>
              <a:prstGeom prst="rect">
                <a:avLst/>
              </a:prstGeom>
              <a:blipFill>
                <a:blip r:embed="rId2"/>
                <a:stretch>
                  <a:fillRect l="-3362" t="-1136" r="-2495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51" name="yt_image_128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7586" y="1531667"/>
            <a:ext cx="2884413" cy="199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3" name="yt_shape_1285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内部一点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2854" name="yt_shape_12854"/>
          <p:cNvSpPr txBox="1"/>
          <p:nvPr/>
        </p:nvSpPr>
        <p:spPr>
          <a:xfrm>
            <a:off x="540000" y="1859435"/>
            <a:ext cx="39245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855"/>
          <p:cNvSpPr txBox="1"/>
          <p:nvPr/>
        </p:nvSpPr>
        <p:spPr>
          <a:xfrm>
            <a:off x="540000" y="2491102"/>
            <a:ext cx="6452472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56" name="yt_image_128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1791" y="2491102"/>
            <a:ext cx="2520208" cy="158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49" name="yt_shape_12749"/>
              <p:cNvSpPr txBox="1"/>
              <p:nvPr/>
            </p:nvSpPr>
            <p:spPr>
              <a:xfrm>
                <a:off x="540119" y="900000"/>
                <a:ext cx="11111999" cy="19095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在设计人体雕像时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使雕像上部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腰部以上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与下部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腰部以下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等于下部与全部的高度比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可以增加视觉美感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按此比例设计一座高度为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的雷锋雕像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那么该雕像的下部设计高度约是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01m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749" name="yt_shape_1274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9562"/>
              </a:xfrm>
              <a:prstGeom prst="rect">
                <a:avLst/>
              </a:prstGeom>
              <a:blipFill>
                <a:blip r:embed="rId2"/>
                <a:stretch>
                  <a:fillRect l="-1701" t="-2875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52" name="yt_table_1275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449723"/>
              </p:ext>
            </p:extLst>
          </p:nvPr>
        </p:nvGraphicFramePr>
        <p:xfrm>
          <a:off x="540000" y="2860350"/>
          <a:ext cx="9975216" cy="424371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pic>
        <p:nvPicPr>
          <p:cNvPr id="12751" name="yt_image_12751_skip" title="H_169.347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13085" y="2860350"/>
            <a:ext cx="1136648" cy="2092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6A703B-883F-80D8-0348-D08789112748}"/>
              </a:ext>
            </a:extLst>
          </p:cNvPr>
          <p:cNvSpPr txBox="1"/>
          <p:nvPr/>
        </p:nvSpPr>
        <p:spPr>
          <a:xfrm>
            <a:off x="8802326" y="2279658"/>
            <a:ext cx="383285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8" name="yt_shape_12858"/>
          <p:cNvSpPr txBox="1"/>
          <p:nvPr/>
        </p:nvSpPr>
        <p:spPr>
          <a:xfrm>
            <a:off x="540000" y="900000"/>
            <a:ext cx="31903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859"/>
              <p:cNvSpPr txBox="1"/>
              <p:nvPr/>
            </p:nvSpPr>
            <p:spPr>
              <a:xfrm>
                <a:off x="540000" y="1531667"/>
                <a:ext cx="5054012" cy="28051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859" descr="{&quot;rangeId&quot;:2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054012" cy="2805127"/>
              </a:xfrm>
              <a:prstGeom prst="rect">
                <a:avLst/>
              </a:prstGeom>
              <a:blipFill>
                <a:blip r:embed="rId2"/>
                <a:stretch>
                  <a:fillRect l="-3739" t="-1739" r="-2895" b="-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61" name="yt_image_128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31791" y="1531667"/>
            <a:ext cx="2520208" cy="158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63" name="yt_shape_12863"/>
              <p:cNvSpPr txBox="1"/>
              <p:nvPr/>
            </p:nvSpPr>
            <p:spPr>
              <a:xfrm>
                <a:off x="540119" y="812911"/>
                <a:ext cx="11111999" cy="4013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到三角形的边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的距离分别为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63" name="yt_shape_128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12911"/>
                <a:ext cx="11111999" cy="401328"/>
              </a:xfrm>
              <a:prstGeom prst="rect">
                <a:avLst/>
              </a:prstGeom>
              <a:blipFill>
                <a:blip r:embed="rId2"/>
                <a:stretch>
                  <a:fillRect l="-1701" t="-19697" r="-1537" b="-46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865"/>
              <p:cNvSpPr txBox="1"/>
              <p:nvPr/>
            </p:nvSpPr>
            <p:spPr>
              <a:xfrm>
                <a:off x="540119" y="1181671"/>
                <a:ext cx="8555791" cy="56474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AEP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yt_shape_128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81671"/>
                <a:ext cx="8555791" cy="5647443"/>
              </a:xfrm>
              <a:prstGeom prst="rect">
                <a:avLst/>
              </a:prstGeom>
              <a:blipFill>
                <a:blip r:embed="rId3"/>
                <a:stretch>
                  <a:fillRect l="-2210" t="-2052" r="-1853" b="-2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67" name="yt_image_128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6280" y="1844543"/>
            <a:ext cx="2520208" cy="158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869">
            <a:extLst>
              <a:ext uri="{FF2B5EF4-FFF2-40B4-BE49-F238E27FC236}">
                <a16:creationId xmlns:a16="http://schemas.microsoft.com/office/drawing/2014/main" id="{426D620C-7E32-7601-FE41-80138A44E29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2331" y="3857629"/>
            <a:ext cx="2639405" cy="165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4" name="yt_shape_12754"/>
          <p:cNvSpPr txBox="1"/>
          <p:nvPr/>
        </p:nvSpPr>
        <p:spPr>
          <a:xfrm>
            <a:off x="540000" y="900000"/>
            <a:ext cx="500136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相似三角形的判定和性质</a:t>
            </a:r>
          </a:p>
        </p:txBody>
      </p:sp>
      <p:sp>
        <p:nvSpPr>
          <p:cNvPr id="12755" name="yt_shape_12755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59" name="yt_table_12759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0590097"/>
                  </p:ext>
                </p:extLst>
              </p:nvPr>
            </p:nvGraphicFramePr>
            <p:xfrm>
              <a:off x="540000" y="3974959"/>
              <a:ext cx="9321293" cy="462153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59" name="yt_table_12759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0590097"/>
                  </p:ext>
                </p:extLst>
              </p:nvPr>
            </p:nvGraphicFramePr>
            <p:xfrm>
              <a:off x="540000" y="3974959"/>
              <a:ext cx="9321293" cy="462153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579" r="-23406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56" name="yt_shape_12756_skip" title="H_121.03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8510" y="2356307"/>
            <a:ext cx="2112996" cy="1537128"/>
            <a:chOff x="0" y="0"/>
            <a:chExt cx="2112996" cy="1537128"/>
          </a:xfrm>
        </p:grpSpPr>
        <p:pic>
          <p:nvPicPr>
            <p:cNvPr id="2" name="yt_image_12756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12996" cy="1141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8" name="yt_shape_12758"/>
            <p:cNvSpPr txBox="1"/>
            <p:nvPr/>
          </p:nvSpPr>
          <p:spPr>
            <a:xfrm>
              <a:off x="523217" y="11771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72193">
            <a:extLst>
              <a:ext uri="{FF2B5EF4-FFF2-40B4-BE49-F238E27FC236}">
                <a16:creationId xmlns:a16="http://schemas.microsoft.com/office/drawing/2014/main" id="{5B6FE9C6-27D8-A97F-2418-32746C09D9D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88EC1BF-BDF3-A9E4-601F-CABA68726451}"/>
              </a:ext>
            </a:extLst>
          </p:cNvPr>
          <p:cNvSpPr txBox="1"/>
          <p:nvPr/>
        </p:nvSpPr>
        <p:spPr>
          <a:xfrm>
            <a:off x="5799983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0" name="yt_shape_1276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64" name="yt_table_1276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900046"/>
              </p:ext>
            </p:extLst>
          </p:nvPr>
        </p:nvGraphicFramePr>
        <p:xfrm>
          <a:off x="540000" y="1859435"/>
          <a:ext cx="9143366" cy="424371"/>
        </p:xfrm>
        <a:graphic>
          <a:graphicData uri="http://schemas.openxmlformats.org/drawingml/2006/table">
            <a:tbl>
              <a:tblPr/>
              <a:tblGrid>
                <a:gridCol w="2641918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grpSp>
        <p:nvGrpSpPr>
          <p:cNvPr id="12761" name="yt_shape_12761_skip" title="H_118.89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8828" y="1528850"/>
            <a:ext cx="1812835" cy="1509912"/>
            <a:chOff x="0" y="0"/>
            <a:chExt cx="1812835" cy="1509912"/>
          </a:xfrm>
        </p:grpSpPr>
        <p:pic>
          <p:nvPicPr>
            <p:cNvPr id="3" name="yt_image_12761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2835" cy="1113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63" name="yt_shape_12763"/>
            <p:cNvSpPr txBox="1"/>
            <p:nvPr/>
          </p:nvSpPr>
          <p:spPr>
            <a:xfrm>
              <a:off x="373136" y="11499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766" name="yt_shape_12766"/>
          <p:cNvSpPr txBox="1"/>
          <p:nvPr/>
        </p:nvSpPr>
        <p:spPr>
          <a:xfrm>
            <a:off x="540119" y="34198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若方格纸中每个小正方形的边长均为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70" name="yt_table_12770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7635804"/>
                  </p:ext>
                </p:extLst>
              </p:nvPr>
            </p:nvGraphicFramePr>
            <p:xfrm>
              <a:off x="540000" y="4379237"/>
              <a:ext cx="8876666" cy="635953"/>
            </p:xfrm>
            <a:graphic>
              <a:graphicData uri="http://schemas.openxmlformats.org/drawingml/2006/table">
                <a:tbl>
                  <a:tblPr/>
                  <a:tblGrid>
                    <a:gridCol w="2641918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770" name="yt_table_12770_skip" descr="{&quot;rangeId&quot;:7,&quot;type&quot;:&quot;Option&quot;,&quot;drawing&quot;:[&quot;yt_shape_12767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7635804"/>
                  </p:ext>
                </p:extLst>
              </p:nvPr>
            </p:nvGraphicFramePr>
            <p:xfrm>
              <a:off x="540000" y="4379237"/>
              <a:ext cx="8876666" cy="635953"/>
            </p:xfrm>
            <a:graphic>
              <a:graphicData uri="http://schemas.openxmlformats.org/drawingml/2006/table">
                <a:tbl>
                  <a:tblPr/>
                  <a:tblGrid>
                    <a:gridCol w="2641918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6650" r="-5221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8726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67" name="yt_shape_12767_skip" title="H_155.2195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3738" y="4174758"/>
            <a:ext cx="1575288" cy="1971288"/>
            <a:chOff x="0" y="0"/>
            <a:chExt cx="1575288" cy="1971288"/>
          </a:xfrm>
        </p:grpSpPr>
        <p:pic>
          <p:nvPicPr>
            <p:cNvPr id="2" name="yt_image_12767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75288" cy="157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69" name="yt_shape_12769"/>
            <p:cNvSpPr txBox="1"/>
            <p:nvPr/>
          </p:nvSpPr>
          <p:spPr>
            <a:xfrm>
              <a:off x="254363" y="16112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41468D4-F61B-E62D-99FB-8BD1DBB52D4C}"/>
              </a:ext>
            </a:extLst>
          </p:cNvPr>
          <p:cNvSpPr txBox="1"/>
          <p:nvPr/>
        </p:nvSpPr>
        <p:spPr>
          <a:xfrm>
            <a:off x="583332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02F885-395C-1090-6F51-94EA535C117D}"/>
              </a:ext>
            </a:extLst>
          </p:cNvPr>
          <p:cNvSpPr txBox="1"/>
          <p:nvPr/>
        </p:nvSpPr>
        <p:spPr>
          <a:xfrm>
            <a:off x="1669308" y="38484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71" name="yt_shape_12771"/>
              <p:cNvSpPr txBox="1"/>
              <p:nvPr/>
            </p:nvSpPr>
            <p:spPr>
              <a:xfrm>
                <a:off x="540119" y="900000"/>
                <a:ext cx="11111999" cy="13811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镇江市中考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71" name="yt_shape_12771" descr="{&quot;rangeId&quot;: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381147"/>
              </a:xfrm>
              <a:prstGeom prst="rect">
                <a:avLst/>
              </a:prstGeom>
              <a:blipFill>
                <a:blip r:embed="rId2"/>
                <a:stretch>
                  <a:fillRect l="-1701" t="-5310" b="-3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76" name="yt_shape_12776"/>
          <p:cNvSpPr txBox="1"/>
          <p:nvPr/>
        </p:nvSpPr>
        <p:spPr>
          <a:xfrm>
            <a:off x="540000" y="47259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73" name="yt_shape_12773" title="H_165.118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7049" y="2578621"/>
            <a:ext cx="1897900" cy="2097000"/>
            <a:chOff x="0" y="0"/>
            <a:chExt cx="1897900" cy="2097000"/>
          </a:xfrm>
        </p:grpSpPr>
        <p:pic>
          <p:nvPicPr>
            <p:cNvPr id="2" name="yt_image_1277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7900" cy="170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75" name="yt_shape_12775"/>
            <p:cNvSpPr txBox="1"/>
            <p:nvPr/>
          </p:nvSpPr>
          <p:spPr>
            <a:xfrm>
              <a:off x="415669" y="17370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D912F9-FAB9-BDCD-0B1E-F0F110378E2E}"/>
                  </a:ext>
                </a:extLst>
              </p:cNvPr>
              <p:cNvSpPr txBox="1"/>
              <p:nvPr/>
            </p:nvSpPr>
            <p:spPr>
              <a:xfrm>
                <a:off x="7597350" y="1328682"/>
                <a:ext cx="613474" cy="98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mathAnswerShape': 1, 'pageBreak': True}">
                <a:extLst>
                  <a:ext uri="{FF2B5EF4-FFF2-40B4-BE49-F238E27FC236}">
                    <a16:creationId xmlns:a16="http://schemas.microsoft.com/office/drawing/2014/main" id="{35D912F9-FAB9-BDCD-0B1E-F0F110378E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350" y="1328682"/>
                <a:ext cx="613474" cy="9859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520F6DD-2CA1-64EB-15BB-972EC38E33B2}"/>
              </a:ext>
            </a:extLst>
          </p:cNvPr>
          <p:cNvCxnSpPr/>
          <p:nvPr/>
        </p:nvCxnSpPr>
        <p:spPr>
          <a:xfrm>
            <a:off x="7382562" y="2132856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77" name="yt_shape_12777"/>
              <p:cNvSpPr txBox="1"/>
              <p:nvPr/>
            </p:nvSpPr>
            <p:spPr>
              <a:xfrm>
                <a:off x="540119" y="900000"/>
                <a:ext cx="11111999" cy="15934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请添加一个条件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77" name="yt_shape_12777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3450"/>
              </a:xfrm>
              <a:prstGeom prst="rect">
                <a:avLst/>
              </a:prstGeom>
              <a:blipFill>
                <a:blip r:embed="rId2"/>
                <a:stretch>
                  <a:fillRect l="-1701" t="-4598" b="-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82" name="yt_shape_12782"/>
          <p:cNvSpPr txBox="1"/>
          <p:nvPr/>
        </p:nvSpPr>
        <p:spPr>
          <a:xfrm>
            <a:off x="540000" y="487308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79" name="yt_shape_12779" title="H_167.4141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3348" y="2696602"/>
            <a:ext cx="1525303" cy="2126160"/>
            <a:chOff x="0" y="0"/>
            <a:chExt cx="1525303" cy="2126160"/>
          </a:xfrm>
        </p:grpSpPr>
        <p:pic>
          <p:nvPicPr>
            <p:cNvPr id="2" name="yt_image_1277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5303" cy="1730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1" name="yt_shape_12781"/>
            <p:cNvSpPr txBox="1"/>
            <p:nvPr/>
          </p:nvSpPr>
          <p:spPr>
            <a:xfrm>
              <a:off x="229370" y="17661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8F5F5BC-16A6-AAAC-EA9F-DD010F2E441D}"/>
                  </a:ext>
                </a:extLst>
              </p:cNvPr>
              <p:cNvSpPr txBox="1"/>
              <p:nvPr/>
            </p:nvSpPr>
            <p:spPr>
              <a:xfrm>
                <a:off x="1364508" y="1247732"/>
                <a:ext cx="815549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88F5F5BC-16A6-AAAC-EA9F-DD010F2E44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1247732"/>
                <a:ext cx="8155495" cy="771792"/>
              </a:xfrm>
              <a:prstGeom prst="rect">
                <a:avLst/>
              </a:prstGeom>
              <a:blipFill>
                <a:blip r:embed="rId4"/>
                <a:stretch>
                  <a:fillRect l="-1196"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83" name="yt_shape_12783"/>
              <p:cNvSpPr txBox="1"/>
              <p:nvPr/>
            </p:nvSpPr>
            <p:spPr>
              <a:xfrm>
                <a:off x="540119" y="900000"/>
                <a:ext cx="11111999" cy="10727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上海市中考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83" name="yt_shape_1278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2794"/>
              </a:xfrm>
              <a:prstGeom prst="rect">
                <a:avLst/>
              </a:prstGeom>
              <a:blipFill>
                <a:blip r:embed="rId2"/>
                <a:stretch>
                  <a:fillRect l="-1701" t="-6818" b="-1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88" name="yt_shape_12788"/>
          <p:cNvSpPr txBox="1"/>
          <p:nvPr/>
        </p:nvSpPr>
        <p:spPr>
          <a:xfrm>
            <a:off x="540000" y="45404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85" name="yt_shape_12785" title="H_178.0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2558" y="2228588"/>
            <a:ext cx="1386883" cy="2261592"/>
            <a:chOff x="0" y="0"/>
            <a:chExt cx="1386883" cy="2261592"/>
          </a:xfrm>
        </p:grpSpPr>
        <p:pic>
          <p:nvPicPr>
            <p:cNvPr id="2" name="yt_image_1278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6883" cy="1865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7" name="yt_shape_12787"/>
            <p:cNvSpPr txBox="1"/>
            <p:nvPr/>
          </p:nvSpPr>
          <p:spPr>
            <a:xfrm>
              <a:off x="160160" y="19015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24F7A5-B6FF-7441-1DF1-2DE0DF2FA460}"/>
                  </a:ext>
                </a:extLst>
              </p:cNvPr>
              <p:cNvSpPr txBox="1"/>
              <p:nvPr/>
            </p:nvSpPr>
            <p:spPr>
              <a:xfrm>
                <a:off x="4503567" y="1328682"/>
                <a:ext cx="1046862" cy="680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, 'mathAnswerShape': 1}">
                <a:extLst>
                  <a:ext uri="{FF2B5EF4-FFF2-40B4-BE49-F238E27FC236}">
                    <a16:creationId xmlns:a16="http://schemas.microsoft.com/office/drawing/2014/main" id="{BC24F7A5-B6FF-7441-1DF1-2DE0DF2FA4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3567" y="1328682"/>
                <a:ext cx="1046862" cy="680543"/>
              </a:xfrm>
              <a:prstGeom prst="rect">
                <a:avLst/>
              </a:prstGeom>
              <a:blipFill>
                <a:blip r:embed="rId4"/>
                <a:stretch>
                  <a:fillRect b="-13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AE2EBA5-1DFB-5835-8401-CB93F6C28797}"/>
              </a:ext>
            </a:extLst>
          </p:cNvPr>
          <p:cNvCxnSpPr/>
          <p:nvPr/>
        </p:nvCxnSpPr>
        <p:spPr>
          <a:xfrm>
            <a:off x="4288778" y="1981469"/>
            <a:ext cx="11716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89" name="yt_shape_12789"/>
              <p:cNvSpPr txBox="1"/>
              <p:nvPr/>
            </p:nvSpPr>
            <p:spPr>
              <a:xfrm>
                <a:off x="540119" y="900000"/>
                <a:ext cx="11111999" cy="20815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黔西南州中考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类似地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；…；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依次作下去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则第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89" name="yt_shape_1278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81595"/>
              </a:xfrm>
              <a:prstGeom prst="rect">
                <a:avLst/>
              </a:prstGeom>
              <a:blipFill>
                <a:blip r:embed="rId2"/>
                <a:stretch>
                  <a:fillRect l="-1701" t="-3519" r="-714" b="-3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94" name="yt_shape_12794"/>
          <p:cNvSpPr txBox="1"/>
          <p:nvPr/>
        </p:nvSpPr>
        <p:spPr>
          <a:xfrm>
            <a:off x="540000" y="52277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91" name="yt_shape_12791" title="H_156.90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1816" y="3184747"/>
            <a:ext cx="2628367" cy="1992672"/>
            <a:chOff x="0" y="0"/>
            <a:chExt cx="2628367" cy="1992672"/>
          </a:xfrm>
        </p:grpSpPr>
        <p:pic>
          <p:nvPicPr>
            <p:cNvPr id="2" name="yt_image_1279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28367" cy="1596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3" name="yt_shape_12793"/>
            <p:cNvSpPr txBox="1"/>
            <p:nvPr/>
          </p:nvSpPr>
          <p:spPr>
            <a:xfrm>
              <a:off x="780902" y="1632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E3755F-29C6-205F-082C-5A10376AF0A9}"/>
                  </a:ext>
                </a:extLst>
              </p:cNvPr>
              <p:cNvSpPr txBox="1"/>
              <p:nvPr/>
            </p:nvSpPr>
            <p:spPr>
              <a:xfrm>
                <a:off x="6376246" y="2198708"/>
                <a:ext cx="751268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}">
                <a:extLst>
                  <a:ext uri="{FF2B5EF4-FFF2-40B4-BE49-F238E27FC236}">
                    <a16:creationId xmlns:a16="http://schemas.microsoft.com/office/drawing/2014/main" id="{42E3755F-29C6-205F-082C-5A10376AF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6246" y="2198708"/>
                <a:ext cx="751268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5" name="yt_shape_12795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图形的位似变换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96" name="yt_shape_12796"/>
              <p:cNvSpPr txBox="1"/>
              <p:nvPr/>
            </p:nvSpPr>
            <p:spPr>
              <a:xfrm>
                <a:off x="540119" y="1396872"/>
                <a:ext cx="11111999" cy="112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梧州市中考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的位似图形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796" name="yt_shape_12796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25757"/>
              </a:xfrm>
              <a:prstGeom prst="rect">
                <a:avLst/>
              </a:prstGeom>
              <a:blipFill>
                <a:blip r:embed="rId2"/>
                <a:stretch>
                  <a:fillRect l="-1701" t="-4324" r="-1372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01" name="yt_table_1280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397029"/>
              </p:ext>
            </p:extLst>
          </p:nvPr>
        </p:nvGraphicFramePr>
        <p:xfrm>
          <a:off x="540000" y="2573417"/>
          <a:ext cx="75050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grpSp>
        <p:nvGrpSpPr>
          <p:cNvPr id="12798" name="yt_shape_12798_skip" title="H_150.42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4426" y="2573417"/>
            <a:ext cx="1915480" cy="1910376"/>
            <a:chOff x="0" y="0"/>
            <a:chExt cx="1915480" cy="1910376"/>
          </a:xfrm>
        </p:grpSpPr>
        <p:pic>
          <p:nvPicPr>
            <p:cNvPr id="2" name="yt_image_12798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5480" cy="1514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0" name="yt_shape_12800"/>
            <p:cNvSpPr txBox="1"/>
            <p:nvPr/>
          </p:nvSpPr>
          <p:spPr>
            <a:xfrm>
              <a:off x="348276" y="15503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72245">
            <a:extLst>
              <a:ext uri="{FF2B5EF4-FFF2-40B4-BE49-F238E27FC236}">
                <a16:creationId xmlns:a16="http://schemas.microsoft.com/office/drawing/2014/main" id="{79A39B26-EA55-72BE-9130-95B7E9DA892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705F722-AA98-476A-122B-6105BFE959BC}"/>
              </a:ext>
            </a:extLst>
          </p:cNvPr>
          <p:cNvSpPr txBox="1"/>
          <p:nvPr/>
        </p:nvSpPr>
        <p:spPr>
          <a:xfrm>
            <a:off x="9975107" y="1825554"/>
            <a:ext cx="400748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1938</Words>
  <Application>Microsoft Office PowerPoint</Application>
  <PresentationFormat>宽屏</PresentationFormat>
  <Paragraphs>139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47</cp:revision>
  <dcterms:created xsi:type="dcterms:W3CDTF">2023-05-05T05:33:04Z</dcterms:created>
  <dcterms:modified xsi:type="dcterms:W3CDTF">2023-05-12T05:17:45Z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