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71" r:id="rId7"/>
    <p:sldId id="390" r:id="rId8"/>
    <p:sldId id="386" r:id="rId9"/>
    <p:sldId id="373" r:id="rId10"/>
    <p:sldId id="375" r:id="rId11"/>
    <p:sldId id="380" r:id="rId12"/>
    <p:sldId id="382" r:id="rId13"/>
    <p:sldId id="387" r:id="rId14"/>
    <p:sldId id="383" r:id="rId15"/>
    <p:sldId id="384" r:id="rId16"/>
    <p:sldId id="389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6603109-f1f3-4819-b4a6-3280ee258a1d.png&quot;}"/>
            </a:endParaRPr>
          </a:p>
        </p:txBody>
      </p:sp>
      <p:sp>
        <p:nvSpPr>
          <p:cNvPr id="12156" name="yt_shape_12156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如果一个直角三角形的斜边和一条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与另一个直角三角形的斜边和一条直角边对应成比例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那么这两个直角三角形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101236">
            <a:extLst>
              <a:ext uri="{FF2B5EF4-FFF2-40B4-BE49-F238E27FC236}">
                <a16:creationId xmlns:a16="http://schemas.microsoft.com/office/drawing/2014/main" id="{E1DDEA5C-9C45-2C3F-1981-C46DEF5F436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90C9B4-BC16-A130-DBF3-A74AF11DAF32}"/>
              </a:ext>
            </a:extLst>
          </p:cNvPr>
          <p:cNvSpPr txBox="1"/>
          <p:nvPr/>
        </p:nvSpPr>
        <p:spPr>
          <a:xfrm>
            <a:off x="5326908" y="16150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7DF414-AD2D-41B1-8B14-E1E3D1B71EBB}"/>
              </a:ext>
            </a:extLst>
          </p:cNvPr>
          <p:cNvSpPr txBox="1"/>
          <p:nvPr/>
        </p:nvSpPr>
        <p:spPr>
          <a:xfrm>
            <a:off x="6241308" y="2090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8" name="yt_shape_1219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64ef9c8-b357-4f78-909b-9e6733ba0deb.png&quot;}"/>
            </a:endParaRPr>
          </a:p>
        </p:txBody>
      </p:sp>
      <p:sp>
        <p:nvSpPr>
          <p:cNvPr id="12199" name="yt_shape_12199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如果一个直角三角形的两条边长分别是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另一个与它相似的直角三角形的三边长分别是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00" name="yt_table_12200" title="H_72.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177010"/>
                  </p:ext>
                </p:extLst>
              </p:nvPr>
            </p:nvGraphicFramePr>
            <p:xfrm>
              <a:off x="540000" y="2764510"/>
              <a:ext cx="4874070" cy="921004"/>
            </p:xfrm>
            <a:graphic>
              <a:graphicData uri="http://schemas.openxmlformats.org/drawingml/2006/table">
                <a:tbl>
                  <a:tblPr/>
                  <a:tblGrid>
                    <a:gridCol w="2697607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有无数个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00" name="yt_table_12200" descr="{&quot;rangeId&quot;:14,&quot;type&quot;:&quot;Option&quot;}" title="H_72.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177010"/>
                  </p:ext>
                </p:extLst>
              </p:nvPr>
            </p:nvGraphicFramePr>
            <p:xfrm>
              <a:off x="540000" y="2764510"/>
              <a:ext cx="4874070" cy="921004"/>
            </p:xfrm>
            <a:graphic>
              <a:graphicData uri="http://schemas.openxmlformats.org/drawingml/2006/table">
                <a:tbl>
                  <a:tblPr/>
                  <a:tblGrid>
                    <a:gridCol w="2697607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743" t="-6579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6579" r="-8081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有无数个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6101358">
            <a:extLst>
              <a:ext uri="{FF2B5EF4-FFF2-40B4-BE49-F238E27FC236}">
                <a16:creationId xmlns:a16="http://schemas.microsoft.com/office/drawing/2014/main" id="{E39AB024-6E2E-2E97-D0F0-616C37FABC0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1BBB77-CE3A-AB02-ABF0-66C368898C2A}"/>
              </a:ext>
            </a:extLst>
          </p:cNvPr>
          <p:cNvSpPr txBox="1"/>
          <p:nvPr/>
        </p:nvSpPr>
        <p:spPr>
          <a:xfrm>
            <a:off x="5596783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05" name="yt_table_1220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784804"/>
              </p:ext>
            </p:extLst>
          </p:nvPr>
        </p:nvGraphicFramePr>
        <p:xfrm>
          <a:off x="551384" y="2916224"/>
          <a:ext cx="2235200" cy="1697484"/>
        </p:xfrm>
        <a:graphic>
          <a:graphicData uri="http://schemas.openxmlformats.org/drawingml/2006/table">
            <a:tbl>
              <a:tblPr/>
              <a:tblGrid>
                <a:gridCol w="223520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pic>
        <p:nvPicPr>
          <p:cNvPr id="12204" name="yt_image_12204_skip" title="H_85.5155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6630" y="2916224"/>
            <a:ext cx="1844643" cy="108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201">
            <a:extLst>
              <a:ext uri="{FF2B5EF4-FFF2-40B4-BE49-F238E27FC236}">
                <a16:creationId xmlns:a16="http://schemas.microsoft.com/office/drawing/2014/main" id="{C978EBF5-3430-FBE3-3893-9E26BA389896}"/>
              </a:ext>
            </a:extLst>
          </p:cNvPr>
          <p:cNvSpPr txBox="1"/>
          <p:nvPr/>
        </p:nvSpPr>
        <p:spPr>
          <a:xfrm>
            <a:off x="551503" y="9821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蚌埠市模拟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其中正确的结论是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2202">
            <a:extLst>
              <a:ext uri="{FF2B5EF4-FFF2-40B4-BE49-F238E27FC236}">
                <a16:creationId xmlns:a16="http://schemas.microsoft.com/office/drawing/2014/main" id="{1E2215F7-F1FB-99EB-D408-CE368AEE840E}"/>
              </a:ext>
            </a:extLst>
          </p:cNvPr>
          <p:cNvSpPr txBox="1"/>
          <p:nvPr/>
        </p:nvSpPr>
        <p:spPr>
          <a:xfrm>
            <a:off x="551384" y="1941585"/>
            <a:ext cx="4683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2203">
            <a:extLst>
              <a:ext uri="{FF2B5EF4-FFF2-40B4-BE49-F238E27FC236}">
                <a16:creationId xmlns:a16="http://schemas.microsoft.com/office/drawing/2014/main" id="{B4F99CB1-0A23-4907-F9C9-28EDCD389719}"/>
              </a:ext>
            </a:extLst>
          </p:cNvPr>
          <p:cNvSpPr txBox="1"/>
          <p:nvPr/>
        </p:nvSpPr>
        <p:spPr>
          <a:xfrm>
            <a:off x="551384" y="2420888"/>
            <a:ext cx="4887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4BFE0D-50EA-C20A-EF67-D30682D317FC}"/>
              </a:ext>
            </a:extLst>
          </p:cNvPr>
          <p:cNvSpPr txBox="1"/>
          <p:nvPr/>
        </p:nvSpPr>
        <p:spPr>
          <a:xfrm>
            <a:off x="2595092" y="14108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7" name="yt_shape_122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网格中的每个小正方形的边长都是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每个小正方形的顶点叫做格点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208" name="yt_shape_12208"/>
          <p:cNvSpPr txBox="1"/>
          <p:nvPr/>
        </p:nvSpPr>
        <p:spPr>
          <a:xfrm>
            <a:off x="540000" y="1859435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09"/>
              <p:cNvSpPr txBox="1"/>
              <p:nvPr/>
            </p:nvSpPr>
            <p:spPr>
              <a:xfrm>
                <a:off x="540000" y="2491102"/>
                <a:ext cx="4889159" cy="22788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又由题图知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209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4889159" cy="2278894"/>
              </a:xfrm>
              <a:prstGeom prst="rect">
                <a:avLst/>
              </a:prstGeom>
              <a:blipFill>
                <a:blip r:embed="rId2"/>
                <a:stretch>
                  <a:fillRect l="-3865" r="-2868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11" name="yt_image_122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6803" y="2491102"/>
            <a:ext cx="1845196" cy="168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3" name="yt_shape_12213"/>
          <p:cNvSpPr txBox="1"/>
          <p:nvPr/>
        </p:nvSpPr>
        <p:spPr>
          <a:xfrm>
            <a:off x="540000" y="900000"/>
            <a:ext cx="1981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214"/>
          <p:cNvSpPr txBox="1"/>
          <p:nvPr/>
        </p:nvSpPr>
        <p:spPr>
          <a:xfrm>
            <a:off x="540000" y="1531667"/>
            <a:ext cx="432490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15" name="yt_image_122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6803" y="1531667"/>
            <a:ext cx="1845196" cy="168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7" name="yt_shape_12217"/>
          <p:cNvSpPr txBox="1"/>
          <p:nvPr/>
        </p:nvSpPr>
        <p:spPr>
          <a:xfrm>
            <a:off x="540119" y="900000"/>
            <a:ext cx="11111999" cy="1209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的两端在边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上滑动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为多长时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18" name="yt_image_122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9666" y="2894589"/>
            <a:ext cx="1689411" cy="166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20" name="yt_shape_12220"/>
              <p:cNvSpPr txBox="1"/>
              <p:nvPr/>
            </p:nvSpPr>
            <p:spPr>
              <a:xfrm>
                <a:off x="574594" y="2132856"/>
                <a:ext cx="9456243" cy="654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与以点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为顶点的三角形相似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220" name="yt_shape_122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94" y="2132856"/>
                <a:ext cx="9456243" cy="654475"/>
              </a:xfrm>
              <a:prstGeom prst="rect">
                <a:avLst/>
              </a:prstGeom>
              <a:blipFill>
                <a:blip r:embed="rId3"/>
                <a:stretch>
                  <a:fillRect l="-1934" r="-1096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22" name="yt_shape_12222"/>
              <p:cNvSpPr txBox="1"/>
              <p:nvPr/>
            </p:nvSpPr>
            <p:spPr>
              <a:xfrm>
                <a:off x="574594" y="2909227"/>
                <a:ext cx="7178247" cy="8490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边长是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222" name="yt_shape_12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94" y="2909227"/>
                <a:ext cx="7178247" cy="849015"/>
              </a:xfrm>
              <a:prstGeom prst="rect">
                <a:avLst/>
              </a:prstGeom>
              <a:blipFill>
                <a:blip r:embed="rId4"/>
                <a:stretch>
                  <a:fillRect l="-2547" t="-11429" r="-1868" b="-2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224">
                <a:extLst>
                  <a:ext uri="{FF2B5EF4-FFF2-40B4-BE49-F238E27FC236}">
                    <a16:creationId xmlns:a16="http://schemas.microsoft.com/office/drawing/2014/main" id="{EEBAA344-2268-9EE8-B9AC-FA6719EA1B6C}"/>
                  </a:ext>
                </a:extLst>
              </p:cNvPr>
              <p:cNvSpPr txBox="1"/>
              <p:nvPr/>
            </p:nvSpPr>
            <p:spPr>
              <a:xfrm>
                <a:off x="582923" y="3861048"/>
                <a:ext cx="8681429" cy="1075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224">
                <a:extLst>
                  <a:ext uri="{FF2B5EF4-FFF2-40B4-BE49-F238E27FC236}">
                    <a16:creationId xmlns:a16="http://schemas.microsoft.com/office/drawing/2014/main" id="{EEBAA344-2268-9EE8-B9AC-FA6719EA1B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23" y="3861048"/>
                <a:ext cx="8681429" cy="1075487"/>
              </a:xfrm>
              <a:prstGeom prst="rect">
                <a:avLst/>
              </a:prstGeom>
              <a:blipFill>
                <a:blip r:embed="rId5"/>
                <a:stretch>
                  <a:fillRect l="-2177" t="-9040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226">
                <a:extLst>
                  <a:ext uri="{FF2B5EF4-FFF2-40B4-BE49-F238E27FC236}">
                    <a16:creationId xmlns:a16="http://schemas.microsoft.com/office/drawing/2014/main" id="{6F33408C-E061-A8D3-D6A1-3DCE960B46D1}"/>
                  </a:ext>
                </a:extLst>
              </p:cNvPr>
              <p:cNvSpPr txBox="1"/>
              <p:nvPr/>
            </p:nvSpPr>
            <p:spPr>
              <a:xfrm>
                <a:off x="582923" y="5013176"/>
                <a:ext cx="7961349" cy="17506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226">
                <a:extLst>
                  <a:ext uri="{FF2B5EF4-FFF2-40B4-BE49-F238E27FC236}">
                    <a16:creationId xmlns:a16="http://schemas.microsoft.com/office/drawing/2014/main" id="{6F33408C-E061-A8D3-D6A1-3DCE960B46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23" y="5013176"/>
                <a:ext cx="7961349" cy="1750672"/>
              </a:xfrm>
              <a:prstGeom prst="rect">
                <a:avLst/>
              </a:prstGeom>
              <a:blipFill>
                <a:blip r:embed="rId6"/>
                <a:stretch>
                  <a:fillRect l="-2374" t="-5556" r="-1225" b="-4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0" grpId="0" build="allAtOnce"/>
      <p:bldP spid="12222" grpId="0" build="allAtOnce"/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8" name="yt_shape_1222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3d17a0b-cab7-4241-b410-dd963f4550ab.png&quot;}"/>
            </a:endParaRPr>
          </a:p>
        </p:txBody>
      </p:sp>
      <p:sp>
        <p:nvSpPr>
          <p:cNvPr id="12229" name="yt_shape_12229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30" name="yt_shape_12230"/>
          <p:cNvSpPr txBox="1"/>
          <p:nvPr/>
        </p:nvSpPr>
        <p:spPr>
          <a:xfrm>
            <a:off x="540000" y="2621251"/>
            <a:ext cx="41181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231"/>
          <p:cNvSpPr txBox="1"/>
          <p:nvPr/>
        </p:nvSpPr>
        <p:spPr>
          <a:xfrm>
            <a:off x="540119" y="3252918"/>
            <a:ext cx="9354137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32" name="yt_image_122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0137" y="3252918"/>
            <a:ext cx="1721862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01403">
            <a:extLst>
              <a:ext uri="{FF2B5EF4-FFF2-40B4-BE49-F238E27FC236}">
                <a16:creationId xmlns:a16="http://schemas.microsoft.com/office/drawing/2014/main" id="{D4619CB7-008D-76F4-C26F-B63D1FC9622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4" name="yt_shape_12234"/>
          <p:cNvSpPr txBox="1"/>
          <p:nvPr/>
        </p:nvSpPr>
        <p:spPr>
          <a:xfrm>
            <a:off x="540000" y="900000"/>
            <a:ext cx="50767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235"/>
              <p:cNvSpPr txBox="1"/>
              <p:nvPr/>
            </p:nvSpPr>
            <p:spPr>
              <a:xfrm>
                <a:off x="540000" y="1531667"/>
                <a:ext cx="6370911" cy="32128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235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370911" cy="3212867"/>
              </a:xfrm>
              <a:prstGeom prst="rect">
                <a:avLst/>
              </a:prstGeom>
              <a:blipFill>
                <a:blip r:embed="rId2"/>
                <a:stretch>
                  <a:fillRect l="-2967" t="-190" r="-2201" b="-2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37" name="yt_image_122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0137" y="1531667"/>
            <a:ext cx="1721862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7" name="yt_shape_1215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8625a31-4f27-4f48-8247-b2e7372be495.png&quot;}"/>
            </a:endParaRPr>
          </a:p>
        </p:txBody>
      </p:sp>
      <p:sp>
        <p:nvSpPr>
          <p:cNvPr id="12158" name="yt_shape_12158"/>
          <p:cNvSpPr txBox="1"/>
          <p:nvPr/>
        </p:nvSpPr>
        <p:spPr>
          <a:xfrm>
            <a:off x="540000" y="1670985"/>
            <a:ext cx="825867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斜边和直角边对应成比例的两个直角三角形相似</a:t>
            </a:r>
          </a:p>
        </p:txBody>
      </p:sp>
      <p:sp>
        <p:nvSpPr>
          <p:cNvPr id="12159" name="yt_shape_12159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已知两直角三角形的一条直角边长和斜边长分别为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60" name="yt_table_1216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979253"/>
              </p:ext>
            </p:extLst>
          </p:nvPr>
        </p:nvGraphicFramePr>
        <p:xfrm>
          <a:off x="540000" y="3279656"/>
          <a:ext cx="2481263" cy="1697484"/>
        </p:xfrm>
        <a:graphic>
          <a:graphicData uri="http://schemas.openxmlformats.org/drawingml/2006/table">
            <a:tbl>
              <a:tblPr/>
              <a:tblGrid>
                <a:gridCol w="24812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pic>
        <p:nvPicPr>
          <p:cNvPr id="3" name="yt_shape_1683706101259">
            <a:extLst>
              <a:ext uri="{FF2B5EF4-FFF2-40B4-BE49-F238E27FC236}">
                <a16:creationId xmlns:a16="http://schemas.microsoft.com/office/drawing/2014/main" id="{007E442C-C50F-BB23-554C-03136D2A3CF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101275">
            <a:extLst>
              <a:ext uri="{FF2B5EF4-FFF2-40B4-BE49-F238E27FC236}">
                <a16:creationId xmlns:a16="http://schemas.microsoft.com/office/drawing/2014/main" id="{41D8105F-0496-1E93-79A6-7F70974C4BC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6A590F-257C-1E71-DB44-AFEF26344484}"/>
              </a:ext>
            </a:extLst>
          </p:cNvPr>
          <p:cNvSpPr txBox="1"/>
          <p:nvPr/>
        </p:nvSpPr>
        <p:spPr>
          <a:xfrm>
            <a:off x="16693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2" name="yt_shape_12162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66" name="yt_shape_12166"/>
          <p:cNvSpPr txBox="1"/>
          <p:nvPr/>
        </p:nvSpPr>
        <p:spPr>
          <a:xfrm>
            <a:off x="540000" y="38927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3" name="yt_shape_12163" title="H_181.95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0580" y="1531667"/>
            <a:ext cx="1490839" cy="2310840"/>
            <a:chOff x="0" y="0"/>
            <a:chExt cx="1490839" cy="2310840"/>
          </a:xfrm>
        </p:grpSpPr>
        <p:pic>
          <p:nvPicPr>
            <p:cNvPr id="2" name="yt_image_121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0839" cy="1914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5" name="yt_shape_12165"/>
            <p:cNvSpPr txBox="1"/>
            <p:nvPr/>
          </p:nvSpPr>
          <p:spPr>
            <a:xfrm>
              <a:off x="212138" y="19508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0517B5-344F-AA27-8608-F4C576169D49}"/>
              </a:ext>
            </a:extLst>
          </p:cNvPr>
          <p:cNvSpPr txBox="1"/>
          <p:nvPr/>
        </p:nvSpPr>
        <p:spPr>
          <a:xfrm>
            <a:off x="3007452" y="853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68" name="yt_image_121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6089" y="2011799"/>
            <a:ext cx="3419821" cy="126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70" name="yt_shape_12170"/>
              <p:cNvSpPr txBox="1"/>
              <p:nvPr/>
            </p:nvSpPr>
            <p:spPr>
              <a:xfrm>
                <a:off x="540000" y="3323964"/>
                <a:ext cx="6905737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70" name="yt_shape_12170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3964"/>
                <a:ext cx="6905737" cy="2550955"/>
              </a:xfrm>
              <a:prstGeom prst="rect">
                <a:avLst/>
              </a:prstGeom>
              <a:blipFill>
                <a:blip r:embed="rId3"/>
                <a:stretch>
                  <a:fillRect l="-2739" t="-1909" r="-2032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7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2" name="yt_shape_12172"/>
          <p:cNvSpPr txBox="1"/>
          <p:nvPr/>
        </p:nvSpPr>
        <p:spPr>
          <a:xfrm>
            <a:off x="540000" y="900000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判定直角三角形相似的方法综合</a:t>
            </a:r>
          </a:p>
        </p:txBody>
      </p:sp>
      <p:sp>
        <p:nvSpPr>
          <p:cNvPr id="12173" name="yt_shape_1217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那么添加一个条件后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仍无法判定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75" name="yt_table_12175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5383880"/>
                  </p:ext>
                </p:extLst>
              </p:nvPr>
            </p:nvGraphicFramePr>
            <p:xfrm>
              <a:off x="540000" y="2356307"/>
              <a:ext cx="6621400" cy="1278446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1945577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175" name="yt_table_12175_skip" descr="{&quot;rangeId&quot;:7,&quot;type&quot;:&quot;Option&quot;,&quot;drawing&quot;:[&quot;yt_image_12174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5383880"/>
                  </p:ext>
                </p:extLst>
              </p:nvPr>
            </p:nvGraphicFramePr>
            <p:xfrm>
              <a:off x="540000" y="2356307"/>
              <a:ext cx="6621400" cy="1278446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1945577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0752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0752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174" name="yt_image_12174_skip" title="H_118.3748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5887" y="2356307"/>
            <a:ext cx="1333890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6" name="yt_shape_12176"/>
          <p:cNvSpPr txBox="1"/>
          <p:nvPr/>
        </p:nvSpPr>
        <p:spPr>
          <a:xfrm>
            <a:off x="540119" y="39104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所有的直角三角形都相似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所有的等腰直角三角形都相似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有一个锐角相等的两个直角三角形相似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有两边对应成比例的两个直角三角形相似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77" name="yt_table_1217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686306"/>
              </p:ext>
            </p:extLst>
          </p:nvPr>
        </p:nvGraphicFramePr>
        <p:xfrm>
          <a:off x="540000" y="5502385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pic>
        <p:nvPicPr>
          <p:cNvPr id="3" name="yt_shape_1683706101312">
            <a:extLst>
              <a:ext uri="{FF2B5EF4-FFF2-40B4-BE49-F238E27FC236}">
                <a16:creationId xmlns:a16="http://schemas.microsoft.com/office/drawing/2014/main" id="{C8512544-D69E-5FBF-084B-D773684D5F7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692299-948C-28B5-5181-7F095B2EE05F}"/>
              </a:ext>
            </a:extLst>
          </p:cNvPr>
          <p:cNvSpPr txBox="1"/>
          <p:nvPr/>
        </p:nvSpPr>
        <p:spPr>
          <a:xfrm>
            <a:off x="7001721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71795-3CCA-A036-048C-DC207B7F275C}"/>
              </a:ext>
            </a:extLst>
          </p:cNvPr>
          <p:cNvSpPr txBox="1"/>
          <p:nvPr/>
        </p:nvSpPr>
        <p:spPr>
          <a:xfrm>
            <a:off x="3650508" y="48146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79" name="yt_shape_12179"/>
              <p:cNvSpPr txBox="1"/>
              <p:nvPr/>
            </p:nvSpPr>
            <p:spPr>
              <a:xfrm>
                <a:off x="540119" y="1084579"/>
                <a:ext cx="11111999" cy="11954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179" name="yt_shape_12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84579"/>
                <a:ext cx="11111999" cy="1195455"/>
              </a:xfrm>
              <a:prstGeom prst="rect">
                <a:avLst/>
              </a:prstGeom>
              <a:blipFill>
                <a:blip r:embed="rId2"/>
                <a:stretch>
                  <a:fillRect l="-1701" b="-1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81" name="yt_image_121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2492896"/>
            <a:ext cx="1595430" cy="108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7FAEFA-1781-5398-736B-09D4EC78418C}"/>
                  </a:ext>
                </a:extLst>
              </p:cNvPr>
              <p:cNvSpPr txBox="1"/>
              <p:nvPr/>
            </p:nvSpPr>
            <p:spPr>
              <a:xfrm>
                <a:off x="9336360" y="871717"/>
                <a:ext cx="454788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7FAEFA-1781-5398-736B-09D4EC7841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360" y="871717"/>
                <a:ext cx="454788" cy="853136"/>
              </a:xfrm>
              <a:prstGeom prst="rect">
                <a:avLst/>
              </a:prstGeom>
              <a:blipFill>
                <a:blip r:embed="rId4"/>
                <a:stretch>
                  <a:fillRect r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3" name="yt_shape_12183"/>
          <p:cNvSpPr txBox="1"/>
          <p:nvPr/>
        </p:nvSpPr>
        <p:spPr>
          <a:xfrm>
            <a:off x="575737" y="949878"/>
            <a:ext cx="83580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84" name="yt_shape_12184"/>
          <p:cNvSpPr txBox="1"/>
          <p:nvPr/>
        </p:nvSpPr>
        <p:spPr>
          <a:xfrm>
            <a:off x="575737" y="1429181"/>
            <a:ext cx="3942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185"/>
          <p:cNvSpPr txBox="1"/>
          <p:nvPr/>
        </p:nvSpPr>
        <p:spPr>
          <a:xfrm>
            <a:off x="575737" y="2060848"/>
            <a:ext cx="751366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2186" name="yt_image_1218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1870597"/>
            <a:ext cx="1343264" cy="17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2119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000" y="900000"/>
            <a:ext cx="4871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189"/>
              <p:cNvSpPr txBox="1"/>
              <p:nvPr/>
            </p:nvSpPr>
            <p:spPr>
              <a:xfrm>
                <a:off x="540000" y="1531667"/>
                <a:ext cx="6661760" cy="28938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6×4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189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661760" cy="2893806"/>
              </a:xfrm>
              <a:prstGeom prst="rect">
                <a:avLst/>
              </a:prstGeom>
              <a:blipFill>
                <a:blip r:embed="rId2"/>
                <a:stretch>
                  <a:fillRect l="-2839" t="-1684" r="-2015" b="-1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91" name="yt_image_121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8735" y="1531667"/>
            <a:ext cx="1343264" cy="17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3" name="yt_shape_12193"/>
          <p:cNvSpPr txBox="1"/>
          <p:nvPr/>
        </p:nvSpPr>
        <p:spPr>
          <a:xfrm>
            <a:off x="540000" y="90000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对应边没有确定时容易漏解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94">
                <a:extLst>
                  <a:ext uri="{FF2B5EF4-FFF2-40B4-BE49-F238E27FC236}">
                    <a16:creationId xmlns:a16="http://schemas.microsoft.com/office/drawing/2014/main" id="{85944D7B-3B03-ED34-98B9-360387CA3DD1}"/>
                  </a:ext>
                </a:extLst>
              </p:cNvPr>
              <p:cNvSpPr txBox="1"/>
              <p:nvPr/>
            </p:nvSpPr>
            <p:spPr>
              <a:xfrm>
                <a:off x="556144" y="1394614"/>
                <a:ext cx="11111999" cy="992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这两个直角三角形相似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2194">
                <a:extLst>
                  <a:ext uri="{FF2B5EF4-FFF2-40B4-BE49-F238E27FC236}">
                    <a16:creationId xmlns:a16="http://schemas.microsoft.com/office/drawing/2014/main" id="{85944D7B-3B03-ED34-98B9-360387CA3D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44" y="1394614"/>
                <a:ext cx="11111999" cy="992066"/>
              </a:xfrm>
              <a:prstGeom prst="rect">
                <a:avLst/>
              </a:prstGeom>
              <a:blipFill>
                <a:blip r:embed="rId2"/>
                <a:stretch>
                  <a:fillRect l="-1646" t="-4294" r="-329" b="-1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196">
            <a:extLst>
              <a:ext uri="{FF2B5EF4-FFF2-40B4-BE49-F238E27FC236}">
                <a16:creationId xmlns:a16="http://schemas.microsoft.com/office/drawing/2014/main" id="{3DD982DF-0562-665D-D72C-C153DCF78547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314" y="2589832"/>
            <a:ext cx="2035420" cy="141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761C56-651A-07A0-E5A1-4B66E8D4F98C}"/>
                  </a:ext>
                </a:extLst>
              </p:cNvPr>
              <p:cNvSpPr txBox="1"/>
              <p:nvPr/>
            </p:nvSpPr>
            <p:spPr>
              <a:xfrm>
                <a:off x="1075733" y="1787177"/>
                <a:ext cx="11581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761C56-651A-07A0-E5A1-4B66E8D4F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733" y="1787177"/>
                <a:ext cx="1158114" cy="520713"/>
              </a:xfrm>
              <a:prstGeom prst="rect">
                <a:avLst/>
              </a:prstGeom>
              <a:blipFill>
                <a:blip r:embed="rId4"/>
                <a:stretch>
                  <a:fillRect l="-7895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1332</Words>
  <Application>Microsoft Office PowerPoint</Application>
  <PresentationFormat>宽屏</PresentationFormat>
  <Paragraphs>101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2023-05-12T05:04:57Z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