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4" r:id="rId5"/>
    <p:sldId id="378" r:id="rId6"/>
    <p:sldId id="379" r:id="rId7"/>
    <p:sldId id="392" r:id="rId8"/>
    <p:sldId id="383" r:id="rId9"/>
    <p:sldId id="385" r:id="rId10"/>
    <p:sldId id="386" r:id="rId11"/>
    <p:sldId id="387" r:id="rId12"/>
    <p:sldId id="388" r:id="rId13"/>
    <p:sldId id="389" r:id="rId14"/>
    <p:sldId id="394" r:id="rId15"/>
    <p:sldId id="391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7" name="yt_shape_1237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5de8be7-a9b8-488f-94ee-86adcf9cbab5.png&quot;}"/>
            </a:endParaRPr>
          </a:p>
        </p:txBody>
      </p:sp>
      <p:sp>
        <p:nvSpPr>
          <p:cNvPr id="12378" name="yt_shape_12378"/>
          <p:cNvSpPr txBox="1"/>
          <p:nvPr/>
        </p:nvSpPr>
        <p:spPr>
          <a:xfrm>
            <a:off x="540000" y="1661816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相似三角形周长之比等于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79" name="yt_shape_12379"/>
          <p:cNvSpPr txBox="1"/>
          <p:nvPr/>
        </p:nvSpPr>
        <p:spPr>
          <a:xfrm>
            <a:off x="540000" y="2141119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相似三角形面积之比等于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相似比的平方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125965">
            <a:extLst>
              <a:ext uri="{FF2B5EF4-FFF2-40B4-BE49-F238E27FC236}">
                <a16:creationId xmlns:a16="http://schemas.microsoft.com/office/drawing/2014/main" id="{CA431980-4D5D-A343-B069-62A5F51412E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B23490-1861-4226-7552-93A8BCD2D662}"/>
              </a:ext>
            </a:extLst>
          </p:cNvPr>
          <p:cNvSpPr txBox="1"/>
          <p:nvPr/>
        </p:nvSpPr>
        <p:spPr>
          <a:xfrm>
            <a:off x="4412389" y="1615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472BB6-B1B2-331C-E23D-28A73D6352F1}"/>
              </a:ext>
            </a:extLst>
          </p:cNvPr>
          <p:cNvSpPr txBox="1"/>
          <p:nvPr/>
        </p:nvSpPr>
        <p:spPr>
          <a:xfrm>
            <a:off x="4412389" y="209431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相似比的平方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2" name="yt_shape_12432"/>
          <p:cNvSpPr txBox="1"/>
          <p:nvPr/>
        </p:nvSpPr>
        <p:spPr>
          <a:xfrm>
            <a:off x="540119" y="900000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将一副直角三角板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角的直角三角板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角的直角三角板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按图示方式叠放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斜边交点为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的面积之比等于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436" name="yt_shape_12436"/>
          <p:cNvSpPr txBox="1"/>
          <p:nvPr/>
        </p:nvSpPr>
        <p:spPr>
          <a:xfrm>
            <a:off x="540000" y="46172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3" name="yt_shape_12433" title="H_163.38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8093" y="2204864"/>
            <a:ext cx="1255813" cy="2074968"/>
            <a:chOff x="0" y="0"/>
            <a:chExt cx="1255813" cy="2074968"/>
          </a:xfrm>
        </p:grpSpPr>
        <p:pic>
          <p:nvPicPr>
            <p:cNvPr id="2" name="yt_image_1243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5813" cy="1678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5" name="yt_shape_12435"/>
            <p:cNvSpPr txBox="1"/>
            <p:nvPr/>
          </p:nvSpPr>
          <p:spPr>
            <a:xfrm>
              <a:off x="18442" y="17149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8DC2AC-54B9-413B-48A2-298F3810EA40}"/>
              </a:ext>
            </a:extLst>
          </p:cNvPr>
          <p:cNvSpPr txBox="1"/>
          <p:nvPr/>
        </p:nvSpPr>
        <p:spPr>
          <a:xfrm>
            <a:off x="10645032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37" name="yt_shape_12437"/>
              <p:cNvSpPr txBox="1"/>
              <p:nvPr/>
            </p:nvSpPr>
            <p:spPr>
              <a:xfrm>
                <a:off x="540119" y="900000"/>
                <a:ext cx="11111999" cy="11510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在正方形网格中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每个小正方形的边长均为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的顶点都在网格线的交点上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37" name="yt_shape_12437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51021"/>
              </a:xfrm>
              <a:prstGeom prst="rect">
                <a:avLst/>
              </a:prstGeom>
              <a:blipFill>
                <a:blip r:embed="rId2"/>
                <a:stretch>
                  <a:fillRect l="-1701" t="-6383" r="-988" b="-10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42" name="yt_shape_12442"/>
          <p:cNvSpPr txBox="1"/>
          <p:nvPr/>
        </p:nvSpPr>
        <p:spPr>
          <a:xfrm>
            <a:off x="540000" y="47145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9" name="yt_shape_12439" title="H_185.8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4137" y="2304186"/>
            <a:ext cx="1843725" cy="2360088"/>
            <a:chOff x="0" y="0"/>
            <a:chExt cx="1843725" cy="2360088"/>
          </a:xfrm>
        </p:grpSpPr>
        <p:pic>
          <p:nvPicPr>
            <p:cNvPr id="2" name="yt_image_1243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3725" cy="1964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1" name="yt_shape_12441"/>
            <p:cNvSpPr txBox="1"/>
            <p:nvPr/>
          </p:nvSpPr>
          <p:spPr>
            <a:xfrm>
              <a:off x="312398" y="20000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A2A438-25F1-B2C0-E918-E9120710ECB0}"/>
                  </a:ext>
                </a:extLst>
              </p:cNvPr>
              <p:cNvSpPr txBox="1"/>
              <p:nvPr/>
            </p:nvSpPr>
            <p:spPr>
              <a:xfrm>
                <a:off x="10750189" y="1328682"/>
                <a:ext cx="759588" cy="7580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, 'mathAnswerShape': 1}">
                <a:extLst>
                  <a:ext uri="{FF2B5EF4-FFF2-40B4-BE49-F238E27FC236}">
                    <a16:creationId xmlns:a16="http://schemas.microsoft.com/office/drawing/2014/main" id="{F4A2A438-25F1-B2C0-E918-E9120710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189" y="1328682"/>
                <a:ext cx="759588" cy="7580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20BEB01-4A8C-1D67-CE63-17901EDCD286}"/>
              </a:ext>
            </a:extLst>
          </p:cNvPr>
          <p:cNvCxnSpPr/>
          <p:nvPr/>
        </p:nvCxnSpPr>
        <p:spPr>
          <a:xfrm>
            <a:off x="10535400" y="2058939"/>
            <a:ext cx="884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40119" y="836712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安庆市模拟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44" name="yt_image_124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831244"/>
            <a:ext cx="1992222" cy="142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46" name="yt_shape_12446"/>
              <p:cNvSpPr txBox="1"/>
              <p:nvPr/>
            </p:nvSpPr>
            <p:spPr>
              <a:xfrm>
                <a:off x="540119" y="1944708"/>
                <a:ext cx="4956485" cy="49020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15+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负值舍去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446" name="yt_shape_12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44708"/>
                <a:ext cx="4956485" cy="4902048"/>
              </a:xfrm>
              <a:prstGeom prst="rect">
                <a:avLst/>
              </a:prstGeom>
              <a:blipFill>
                <a:blip r:embed="rId3"/>
                <a:stretch>
                  <a:fillRect l="-3813" t="-2239" r="-2952" b="-2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4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4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4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4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4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9" name="yt_shape_1244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1f9136b-382b-4e89-ab3c-ec4ecd8a8218.png&quot;}"/>
            </a:endParaRPr>
          </a:p>
        </p:txBody>
      </p:sp>
      <p:sp>
        <p:nvSpPr>
          <p:cNvPr id="12450" name="yt_shape_12450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51" name="yt_shape_12451"/>
          <p:cNvSpPr txBox="1"/>
          <p:nvPr/>
        </p:nvSpPr>
        <p:spPr>
          <a:xfrm>
            <a:off x="540000" y="2621251"/>
            <a:ext cx="8596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的面积相等时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452"/>
              <p:cNvSpPr txBox="1"/>
              <p:nvPr/>
            </p:nvSpPr>
            <p:spPr>
              <a:xfrm>
                <a:off x="540000" y="3252918"/>
                <a:ext cx="7280839" cy="3025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的面积与四边形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的面积相等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𝐸𝐶𝐹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𝐴𝐶𝐵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𝐸𝐶𝐹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452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2918"/>
                <a:ext cx="7280839" cy="3025957"/>
              </a:xfrm>
              <a:prstGeom prst="rect">
                <a:avLst/>
              </a:prstGeom>
              <a:blipFill>
                <a:blip r:embed="rId2"/>
                <a:stretch>
                  <a:fillRect l="-2596" t="-1815" r="-1675" b="-5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54" name="yt_image_1245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9477" y="3252918"/>
            <a:ext cx="1922522" cy="118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126136">
            <a:extLst>
              <a:ext uri="{FF2B5EF4-FFF2-40B4-BE49-F238E27FC236}">
                <a16:creationId xmlns:a16="http://schemas.microsoft.com/office/drawing/2014/main" id="{2067FFA2-35DD-557E-A626-5AE192982E0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6" name="yt_shape_12456"/>
          <p:cNvSpPr txBox="1"/>
          <p:nvPr/>
        </p:nvSpPr>
        <p:spPr>
          <a:xfrm>
            <a:off x="540000" y="900000"/>
            <a:ext cx="84430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的周长相等时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457"/>
              <p:cNvSpPr txBox="1"/>
              <p:nvPr/>
            </p:nvSpPr>
            <p:spPr>
              <a:xfrm>
                <a:off x="540119" y="1531667"/>
                <a:ext cx="9153477" cy="43238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的周长与四边形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的周长相等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457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153477" cy="4323876"/>
              </a:xfrm>
              <a:prstGeom prst="rect">
                <a:avLst/>
              </a:prstGeom>
              <a:blipFill>
                <a:blip r:embed="rId2"/>
                <a:stretch>
                  <a:fillRect l="-2065" t="-1127" r="-733" b="-1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59" name="yt_image_124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9477" y="1531667"/>
            <a:ext cx="1922522" cy="118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1" name="yt_shape_12461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c23b25ab-17cb-405f-8591-fc70c0f6036c.png&quot;}"/>
            </a:endParaRPr>
          </a:p>
        </p:txBody>
      </p:sp>
      <p:sp>
        <p:nvSpPr>
          <p:cNvPr id="12462" name="yt_shape_12462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相似三角形的面积之比等于相似比的平方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若两个三角形相似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就要想到利用相似三角形的性质解答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126159">
            <a:extLst>
              <a:ext uri="{FF2B5EF4-FFF2-40B4-BE49-F238E27FC236}">
                <a16:creationId xmlns:a16="http://schemas.microsoft.com/office/drawing/2014/main" id="{02EB7740-F2D5-EC93-C7C6-11781CD5BB0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0" name="yt_shape_1238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9630892-fb0c-429c-9e14-633049f7b86a.png&quot;}"/>
            </a:endParaRPr>
          </a:p>
        </p:txBody>
      </p:sp>
      <p:sp>
        <p:nvSpPr>
          <p:cNvPr id="12381" name="yt_shape_12381"/>
          <p:cNvSpPr txBox="1"/>
          <p:nvPr/>
        </p:nvSpPr>
        <p:spPr>
          <a:xfrm>
            <a:off x="540000" y="1670985"/>
            <a:ext cx="502701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12382" name="yt_shape_12382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83" name="yt_table_1238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131440"/>
              </p:ext>
            </p:extLst>
          </p:nvPr>
        </p:nvGraphicFramePr>
        <p:xfrm>
          <a:off x="540000" y="3279656"/>
          <a:ext cx="91814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sp>
        <p:nvSpPr>
          <p:cNvPr id="12385" name="yt_shape_12385"/>
          <p:cNvSpPr txBox="1"/>
          <p:nvPr/>
        </p:nvSpPr>
        <p:spPr>
          <a:xfrm>
            <a:off x="540119" y="37547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马鞍山市期末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86" name="yt_table_1238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106964"/>
              </p:ext>
            </p:extLst>
          </p:nvPr>
        </p:nvGraphicFramePr>
        <p:xfrm>
          <a:off x="540000" y="4866520"/>
          <a:ext cx="85718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sp>
        <p:nvSpPr>
          <p:cNvPr id="12388" name="yt_shape_12388"/>
          <p:cNvSpPr txBox="1"/>
          <p:nvPr/>
        </p:nvSpPr>
        <p:spPr>
          <a:xfrm>
            <a:off x="540119" y="53415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两个相似三角形的对应边上中线之比为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周长之和为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则较小的三角形的周长为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125991">
            <a:extLst>
              <a:ext uri="{FF2B5EF4-FFF2-40B4-BE49-F238E27FC236}">
                <a16:creationId xmlns:a16="http://schemas.microsoft.com/office/drawing/2014/main" id="{DD6D4657-3F1E-DC56-2E9C-9900986A3AE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126014">
            <a:extLst>
              <a:ext uri="{FF2B5EF4-FFF2-40B4-BE49-F238E27FC236}">
                <a16:creationId xmlns:a16="http://schemas.microsoft.com/office/drawing/2014/main" id="{CDF76CE7-3195-60E6-BAB6-01CEEF21A3D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338AEE-10CE-BFFE-2E0E-DE48CCEE6466}"/>
              </a:ext>
            </a:extLst>
          </p:cNvPr>
          <p:cNvSpPr txBox="1"/>
          <p:nvPr/>
        </p:nvSpPr>
        <p:spPr>
          <a:xfrm>
            <a:off x="10597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E8DA5E-A2B6-2907-BD79-C46B02E8707A}"/>
              </a:ext>
            </a:extLst>
          </p:cNvPr>
          <p:cNvSpPr txBox="1"/>
          <p:nvPr/>
        </p:nvSpPr>
        <p:spPr>
          <a:xfrm>
            <a:off x="3125046" y="418340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FBAD12-EF6C-E5A5-F00A-AE3DBFD95668}"/>
              </a:ext>
            </a:extLst>
          </p:cNvPr>
          <p:cNvSpPr txBox="1"/>
          <p:nvPr/>
        </p:nvSpPr>
        <p:spPr>
          <a:xfrm>
            <a:off x="6307983" y="5770267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9" name="yt_shape_123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390" name="yt_image_123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094" y="1859435"/>
            <a:ext cx="1753810" cy="148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6F613E-A409-DB15-5172-F5E4F92AB705}"/>
              </a:ext>
            </a:extLst>
          </p:cNvPr>
          <p:cNvSpPr txBox="1"/>
          <p:nvPr/>
        </p:nvSpPr>
        <p:spPr>
          <a:xfrm>
            <a:off x="7966921" y="132868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2" name="yt_shape_12392"/>
          <p:cNvSpPr txBox="1"/>
          <p:nvPr/>
        </p:nvSpPr>
        <p:spPr>
          <a:xfrm>
            <a:off x="540000" y="900000"/>
            <a:ext cx="502701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p:sp>
        <p:nvSpPr>
          <p:cNvPr id="12393" name="yt_shape_12393"/>
          <p:cNvSpPr txBox="1"/>
          <p:nvPr/>
        </p:nvSpPr>
        <p:spPr>
          <a:xfrm>
            <a:off x="540000" y="1396872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如果两个相似三角形的面积比是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则它们对应边上的高之比为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94" name="yt_table_1239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66535"/>
              </p:ext>
            </p:extLst>
          </p:nvPr>
        </p:nvGraphicFramePr>
        <p:xfrm>
          <a:off x="540000" y="2028539"/>
          <a:ext cx="93338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12396" name="yt_shape_12396"/>
          <p:cNvSpPr txBox="1"/>
          <p:nvPr/>
        </p:nvSpPr>
        <p:spPr>
          <a:xfrm>
            <a:off x="540119" y="25036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97" name="yt_table_1239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250852"/>
              </p:ext>
            </p:extLst>
          </p:nvPr>
        </p:nvGraphicFramePr>
        <p:xfrm>
          <a:off x="540000" y="3615403"/>
          <a:ext cx="93338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p:sp>
        <p:nvSpPr>
          <p:cNvPr id="12399" name="yt_shape_12399"/>
          <p:cNvSpPr txBox="1"/>
          <p:nvPr/>
        </p:nvSpPr>
        <p:spPr>
          <a:xfrm>
            <a:off x="540119" y="40904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00" name="yt_table_1240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983482"/>
              </p:ext>
            </p:extLst>
          </p:nvPr>
        </p:nvGraphicFramePr>
        <p:xfrm>
          <a:off x="540000" y="5202267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</a:tbl>
          </a:graphicData>
        </a:graphic>
      </p:graphicFrame>
      <p:pic>
        <p:nvPicPr>
          <p:cNvPr id="3" name="yt_shape_1683706126050">
            <a:extLst>
              <a:ext uri="{FF2B5EF4-FFF2-40B4-BE49-F238E27FC236}">
                <a16:creationId xmlns:a16="http://schemas.microsoft.com/office/drawing/2014/main" id="{CED81761-BE81-4E41-8EE1-AA2E620A649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51326D-BF6A-FBA7-5504-0FE461746C6A}"/>
              </a:ext>
            </a:extLst>
          </p:cNvPr>
          <p:cNvSpPr txBox="1"/>
          <p:nvPr/>
        </p:nvSpPr>
        <p:spPr>
          <a:xfrm>
            <a:off x="1020358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1A6B4D-4B84-21D5-AF46-2078E61AF55A}"/>
              </a:ext>
            </a:extLst>
          </p:cNvPr>
          <p:cNvSpPr txBox="1"/>
          <p:nvPr/>
        </p:nvSpPr>
        <p:spPr>
          <a:xfrm>
            <a:off x="1059708" y="29322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71711C-6103-A60E-6827-01C673D32FAC}"/>
              </a:ext>
            </a:extLst>
          </p:cNvPr>
          <p:cNvSpPr txBox="1"/>
          <p:nvPr/>
        </p:nvSpPr>
        <p:spPr>
          <a:xfrm>
            <a:off x="3125046" y="45191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2" name="yt_shape_1240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04" name="yt_table_1240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160444"/>
              </p:ext>
            </p:extLst>
          </p:nvPr>
        </p:nvGraphicFramePr>
        <p:xfrm>
          <a:off x="540000" y="1859435"/>
          <a:ext cx="1262063" cy="1697484"/>
        </p:xfrm>
        <a:graphic>
          <a:graphicData uri="http://schemas.openxmlformats.org/drawingml/2006/table">
            <a:tbl>
              <a:tblPr/>
              <a:tblGrid>
                <a:gridCol w="12620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pic>
        <p:nvPicPr>
          <p:cNvPr id="12403" name="yt_image_12403_skip" title="H_106.282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4466" y="1859435"/>
            <a:ext cx="1145269" cy="134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93FE05-A5BD-2FAF-B633-D5EB78E0C25B}"/>
              </a:ext>
            </a:extLst>
          </p:cNvPr>
          <p:cNvSpPr txBox="1"/>
          <p:nvPr/>
        </p:nvSpPr>
        <p:spPr>
          <a:xfrm>
            <a:off x="206935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6" name="yt_shape_12406"/>
              <p:cNvSpPr txBox="1"/>
              <p:nvPr/>
            </p:nvSpPr>
            <p:spPr>
              <a:xfrm>
                <a:off x="540000" y="900000"/>
                <a:ext cx="8658717" cy="589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06" name="yt_shape_12406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58717" cy="589136"/>
              </a:xfrm>
              <a:prstGeom prst="rect">
                <a:avLst/>
              </a:prstGeom>
              <a:blipFill>
                <a:blip r:embed="rId2"/>
                <a:stretch>
                  <a:fillRect l="-2183" r="-282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08" name="yt_shape_12408"/>
          <p:cNvSpPr txBox="1"/>
          <p:nvPr/>
        </p:nvSpPr>
        <p:spPr>
          <a:xfrm>
            <a:off x="540000" y="1593143"/>
            <a:ext cx="71509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09" name="yt_shape_12409"/>
          <p:cNvSpPr txBox="1"/>
          <p:nvPr/>
        </p:nvSpPr>
        <p:spPr>
          <a:xfrm>
            <a:off x="540000" y="2072446"/>
            <a:ext cx="46150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周长之比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410"/>
              <p:cNvSpPr txBox="1"/>
              <p:nvPr/>
            </p:nvSpPr>
            <p:spPr>
              <a:xfrm>
                <a:off x="540000" y="2704113"/>
                <a:ext cx="5573642" cy="27738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△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𝐴𝐸𝐹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的周长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△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𝐶𝐷𝐹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的周长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410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4113"/>
                <a:ext cx="5573642" cy="2773836"/>
              </a:xfrm>
              <a:prstGeom prst="rect">
                <a:avLst/>
              </a:prstGeom>
              <a:blipFill>
                <a:blip r:embed="rId3"/>
                <a:stretch>
                  <a:fillRect l="-3392" t="-1978" r="-2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12" name="yt_image_12412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79645" y="2704113"/>
            <a:ext cx="2072354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4FE84D-5C55-3D86-ABE9-A9E837FADA4B}"/>
                  </a:ext>
                </a:extLst>
              </p:cNvPr>
              <p:cNvSpPr txBox="1"/>
              <p:nvPr/>
            </p:nvSpPr>
            <p:spPr>
              <a:xfrm>
                <a:off x="8123138" y="853194"/>
                <a:ext cx="853313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D64FE84D-5C55-3D86-ABE9-A9E837FAD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3138" y="853194"/>
                <a:ext cx="853313" cy="6770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5191900-0798-EC67-B46B-446DD3914636}"/>
              </a:ext>
            </a:extLst>
          </p:cNvPr>
          <p:cNvCxnSpPr/>
          <p:nvPr/>
        </p:nvCxnSpPr>
        <p:spPr>
          <a:xfrm>
            <a:off x="7908350" y="1502488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4" name="yt_shape_12414"/>
          <p:cNvSpPr txBox="1"/>
          <p:nvPr/>
        </p:nvSpPr>
        <p:spPr>
          <a:xfrm>
            <a:off x="540000" y="900000"/>
            <a:ext cx="67855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415"/>
              <p:cNvSpPr txBox="1"/>
              <p:nvPr/>
            </p:nvSpPr>
            <p:spPr>
              <a:xfrm>
                <a:off x="540000" y="1531667"/>
                <a:ext cx="3981859" cy="21182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𝐶𝐷𝐹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415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3981859" cy="2118209"/>
              </a:xfrm>
              <a:prstGeom prst="rect">
                <a:avLst/>
              </a:prstGeom>
              <a:blipFill>
                <a:blip r:embed="rId2"/>
                <a:stretch>
                  <a:fillRect l="-4747" r="-3522" b="-4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17" name="yt_image_124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9645" y="1531667"/>
            <a:ext cx="2072354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9" name="yt_shape_1241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8e5b7d1-57e2-4ce2-b149-b1cc140296d5.png&quot;}"/>
            </a:endParaRPr>
          </a:p>
        </p:txBody>
      </p:sp>
      <p:sp>
        <p:nvSpPr>
          <p:cNvPr id="12420" name="yt_shape_12420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则下列等式一定成立的是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24" name="yt_table_1242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140388"/>
              </p:ext>
            </p:extLst>
          </p:nvPr>
        </p:nvGraphicFramePr>
        <p:xfrm>
          <a:off x="540000" y="3092277"/>
          <a:ext cx="5480368" cy="848742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grpSp>
        <p:nvGrpSpPr>
          <p:cNvPr id="12421" name="yt_shape_12421_skip" title="H_155.5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6376" y="3092277"/>
            <a:ext cx="1563451" cy="1975824"/>
            <a:chOff x="0" y="0"/>
            <a:chExt cx="1563451" cy="1975824"/>
          </a:xfrm>
        </p:grpSpPr>
        <p:pic>
          <p:nvPicPr>
            <p:cNvPr id="2" name="yt_image_1242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3451" cy="1579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3" name="yt_shape_12423"/>
            <p:cNvSpPr txBox="1"/>
            <p:nvPr/>
          </p:nvSpPr>
          <p:spPr>
            <a:xfrm>
              <a:off x="172261" y="16158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26093">
            <a:extLst>
              <a:ext uri="{FF2B5EF4-FFF2-40B4-BE49-F238E27FC236}">
                <a16:creationId xmlns:a16="http://schemas.microsoft.com/office/drawing/2014/main" id="{E961DB6F-F99C-904B-2BF6-707499B5DE4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D864DB5-0BE6-635B-2731-EE21CCDE784E}"/>
              </a:ext>
            </a:extLst>
          </p:cNvPr>
          <p:cNvSpPr txBox="1"/>
          <p:nvPr/>
        </p:nvSpPr>
        <p:spPr>
          <a:xfrm>
            <a:off x="2278908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6" name="yt_shape_1242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合肥市四十六中校考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30" name="yt_table_1243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799848"/>
              </p:ext>
            </p:extLst>
          </p:nvPr>
        </p:nvGraphicFramePr>
        <p:xfrm>
          <a:off x="540000" y="1859435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grpSp>
        <p:nvGrpSpPr>
          <p:cNvPr id="12427" name="yt_shape_12427_skip" title="H_146.54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9653" y="1859435"/>
            <a:ext cx="1700204" cy="1861128"/>
            <a:chOff x="0" y="0"/>
            <a:chExt cx="1700204" cy="1861128"/>
          </a:xfrm>
        </p:grpSpPr>
        <p:pic>
          <p:nvPicPr>
            <p:cNvPr id="2" name="yt_image_124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0204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9" name="yt_shape_12429"/>
            <p:cNvSpPr txBox="1"/>
            <p:nvPr/>
          </p:nvSpPr>
          <p:spPr>
            <a:xfrm>
              <a:off x="240638" y="15011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2A10D1-221B-3BD6-8D4F-5E23260C681A}"/>
              </a:ext>
            </a:extLst>
          </p:cNvPr>
          <p:cNvSpPr txBox="1"/>
          <p:nvPr/>
        </p:nvSpPr>
        <p:spPr>
          <a:xfrm>
            <a:off x="87971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Microsoft Office PowerPoint</Application>
  <PresentationFormat>宽屏</PresentationFormat>
  <Paragraphs>112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43</cp:revision>
  <dcterms:created xsi:type="dcterms:W3CDTF">2023-05-05T05:33:04Z</dcterms:created>
  <dcterms:modified xsi:type="dcterms:W3CDTF">2023-05-12T05:09:03Z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