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86" r:id="rId6"/>
    <p:sldId id="372" r:id="rId7"/>
    <p:sldId id="374" r:id="rId8"/>
    <p:sldId id="375" r:id="rId9"/>
    <p:sldId id="376" r:id="rId10"/>
    <p:sldId id="378" r:id="rId11"/>
    <p:sldId id="380" r:id="rId12"/>
    <p:sldId id="381" r:id="rId13"/>
    <p:sldId id="382" r:id="rId14"/>
    <p:sldId id="384" r:id="rId15"/>
    <p:sldId id="388" r:id="rId16"/>
    <p:sldId id="385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2cacd84-6354-4fea-9ef9-1d754c0e1f31.png&quot;}"/>
            </a:endParaRPr>
          </a:p>
        </p:txBody>
      </p:sp>
      <p:sp>
        <p:nvSpPr>
          <p:cNvPr id="11699" name="yt_shape_11699"/>
          <p:cNvSpPr txBox="1"/>
          <p:nvPr/>
        </p:nvSpPr>
        <p:spPr>
          <a:xfrm>
            <a:off x="540000" y="1661816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两条直线被一组平行线所截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截得的对应线段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700" name="yt_shape_11700"/>
          <p:cNvSpPr txBox="1"/>
          <p:nvPr/>
        </p:nvSpPr>
        <p:spPr>
          <a:xfrm>
            <a:off x="540119" y="2141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平行于三角形一边的直线截其他两边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或两边延长线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所得的对应线段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54595">
            <a:extLst>
              <a:ext uri="{FF2B5EF4-FFF2-40B4-BE49-F238E27FC236}">
                <a16:creationId xmlns:a16="http://schemas.microsoft.com/office/drawing/2014/main" id="{B94781C9-6DB5-461C-1BF9-86BEE74059D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BB015F-7685-95FB-718B-175D529064E0}"/>
              </a:ext>
            </a:extLst>
          </p:cNvPr>
          <p:cNvSpPr txBox="1"/>
          <p:nvPr/>
        </p:nvSpPr>
        <p:spPr>
          <a:xfrm>
            <a:off x="7155589" y="16150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F5FA87-864D-0EA5-9976-AD0463C1B052}"/>
              </a:ext>
            </a:extLst>
          </p:cNvPr>
          <p:cNvSpPr txBox="1"/>
          <p:nvPr/>
        </p:nvSpPr>
        <p:spPr>
          <a:xfrm>
            <a:off x="10813307" y="20943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2BB65A-2FAE-6260-4AF1-D9EF0CF203A0}"/>
              </a:ext>
            </a:extLst>
          </p:cNvPr>
          <p:cNvSpPr txBox="1"/>
          <p:nvPr/>
        </p:nvSpPr>
        <p:spPr>
          <a:xfrm>
            <a:off x="450108" y="256980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991c515-b4a5-4e1b-afbf-31ca201726a5.png&quot;}"/>
            </a:endParaRPr>
          </a:p>
        </p:txBody>
      </p:sp>
      <p:sp>
        <p:nvSpPr>
          <p:cNvPr id="11754" name="yt_shape_1175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758" name="yt_shape_11758"/>
          <p:cNvSpPr txBox="1"/>
          <p:nvPr/>
        </p:nvSpPr>
        <p:spPr>
          <a:xfrm>
            <a:off x="540000" y="43851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55" name="yt_shape_11755" title="H_123.6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8569" y="2764510"/>
            <a:ext cx="2214860" cy="1570176"/>
            <a:chOff x="0" y="0"/>
            <a:chExt cx="2214860" cy="1570176"/>
          </a:xfrm>
        </p:grpSpPr>
        <p:pic>
          <p:nvPicPr>
            <p:cNvPr id="2" name="yt_image_1175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4860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7" name="yt_shape_11757"/>
            <p:cNvSpPr txBox="1"/>
            <p:nvPr/>
          </p:nvSpPr>
          <p:spPr>
            <a:xfrm>
              <a:off x="574149" y="12101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54721">
            <a:extLst>
              <a:ext uri="{FF2B5EF4-FFF2-40B4-BE49-F238E27FC236}">
                <a16:creationId xmlns:a16="http://schemas.microsoft.com/office/drawing/2014/main" id="{E34BD7BC-FC30-696D-1A7B-7FBDE823D52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E98432-5530-A2C8-21F8-47E66679022B}"/>
              </a:ext>
            </a:extLst>
          </p:cNvPr>
          <p:cNvSpPr txBox="1"/>
          <p:nvPr/>
        </p:nvSpPr>
        <p:spPr>
          <a:xfrm>
            <a:off x="6593732" y="208139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763" name="yt_shape_11763"/>
          <p:cNvSpPr txBox="1"/>
          <p:nvPr/>
        </p:nvSpPr>
        <p:spPr>
          <a:xfrm>
            <a:off x="540000" y="34730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60" name="yt_shape_11760" title="H_111.08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4425" y="2011799"/>
            <a:ext cx="1923148" cy="1410768"/>
            <a:chOff x="0" y="0"/>
            <a:chExt cx="1923148" cy="1410768"/>
          </a:xfrm>
        </p:grpSpPr>
        <p:pic>
          <p:nvPicPr>
            <p:cNvPr id="2" name="yt_image_117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3148" cy="1014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2" name="yt_shape_11762"/>
            <p:cNvSpPr txBox="1"/>
            <p:nvPr/>
          </p:nvSpPr>
          <p:spPr>
            <a:xfrm>
              <a:off x="352110" y="10507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B7AA71-BEC8-57EC-7AE1-DF35125828EF}"/>
              </a:ext>
            </a:extLst>
          </p:cNvPr>
          <p:cNvSpPr txBox="1"/>
          <p:nvPr/>
        </p:nvSpPr>
        <p:spPr>
          <a:xfrm>
            <a:off x="10597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4" name="yt_shape_11764"/>
          <p:cNvSpPr txBox="1"/>
          <p:nvPr/>
        </p:nvSpPr>
        <p:spPr>
          <a:xfrm>
            <a:off x="540000" y="900000"/>
            <a:ext cx="9064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765" name="yt_image_117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1883" y="1531667"/>
            <a:ext cx="1628233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67" name="yt_shape_11767"/>
              <p:cNvSpPr txBox="1"/>
              <p:nvPr/>
            </p:nvSpPr>
            <p:spPr>
              <a:xfrm>
                <a:off x="540000" y="2986361"/>
                <a:ext cx="2685030" cy="3440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67" name="yt_shape_11767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6361"/>
                <a:ext cx="2685030" cy="3440685"/>
              </a:xfrm>
              <a:prstGeom prst="rect">
                <a:avLst/>
              </a:prstGeom>
              <a:blipFill>
                <a:blip r:embed="rId3"/>
                <a:stretch>
                  <a:fillRect l="-7045" t="-1596" r="-5909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6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9" name="yt_shape_11769"/>
          <p:cNvSpPr txBox="1"/>
          <p:nvPr/>
        </p:nvSpPr>
        <p:spPr>
          <a:xfrm>
            <a:off x="540000" y="900000"/>
            <a:ext cx="4257576" cy="6001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aa52f58-c361-482d-9333-6971c94b7361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70" name="yt_shape_11770"/>
              <p:cNvSpPr txBox="1"/>
              <p:nvPr/>
            </p:nvSpPr>
            <p:spPr>
              <a:xfrm>
                <a:off x="540119" y="1661816"/>
                <a:ext cx="11111999" cy="8908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70" name="yt_shape_11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890885"/>
              </a:xfrm>
              <a:prstGeom prst="rect">
                <a:avLst/>
              </a:prstGeom>
              <a:blipFill>
                <a:blip r:embed="rId2"/>
                <a:stretch>
                  <a:fillRect l="-1701" t="-13014" r="-823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72" name="yt_image_1177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573016"/>
            <a:ext cx="2137309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54752">
            <a:extLst>
              <a:ext uri="{FF2B5EF4-FFF2-40B4-BE49-F238E27FC236}">
                <a16:creationId xmlns:a16="http://schemas.microsoft.com/office/drawing/2014/main" id="{BB04F9B1-1975-914F-78BF-CE61659509D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74">
                <a:extLst>
                  <a:ext uri="{FF2B5EF4-FFF2-40B4-BE49-F238E27FC236}">
                    <a16:creationId xmlns:a16="http://schemas.microsoft.com/office/drawing/2014/main" id="{9F04366C-97DE-BAF2-8950-D0AB58D929D9}"/>
                  </a:ext>
                </a:extLst>
              </p:cNvPr>
              <p:cNvSpPr txBox="1"/>
              <p:nvPr/>
            </p:nvSpPr>
            <p:spPr>
              <a:xfrm>
                <a:off x="602729" y="2552701"/>
                <a:ext cx="3880871" cy="3572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774">
                <a:extLst>
                  <a:ext uri="{FF2B5EF4-FFF2-40B4-BE49-F238E27FC236}">
                    <a16:creationId xmlns:a16="http://schemas.microsoft.com/office/drawing/2014/main" id="{9F04366C-97DE-BAF2-8950-D0AB58D92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29" y="2552701"/>
                <a:ext cx="3880871" cy="3572773"/>
              </a:xfrm>
              <a:prstGeom prst="rect">
                <a:avLst/>
              </a:prstGeom>
              <a:blipFill>
                <a:blip r:embed="rId5"/>
                <a:stretch>
                  <a:fillRect l="-4874" t="-3242" r="-3931" b="-1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70a99439-c149-476e-ab75-603bbaa67d63.png&quot;}"/>
            </a:endParaRPr>
          </a:p>
        </p:txBody>
      </p:sp>
      <p:sp>
        <p:nvSpPr>
          <p:cNvPr id="11777" name="yt_shape_11777"/>
          <p:cNvSpPr txBox="1"/>
          <p:nvPr/>
        </p:nvSpPr>
        <p:spPr>
          <a:xfrm>
            <a:off x="4557117" y="1415723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作平行线转换线段的比</a:t>
            </a:r>
          </a:p>
        </p:txBody>
      </p:sp>
      <p:sp>
        <p:nvSpPr>
          <p:cNvPr id="11778" name="yt_shape_11778"/>
          <p:cNvSpPr txBox="1"/>
          <p:nvPr/>
        </p:nvSpPr>
        <p:spPr>
          <a:xfrm>
            <a:off x="540119" y="189502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求线段的比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通常利用平行线分线段成比例的基本事实及其推论得到比例线段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然后进行转化得到所求两条线段的比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遇到不能直接转化线段的比时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一般作平行线转换线段的比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79" name="yt_shape_11779"/>
          <p:cNvSpPr txBox="1"/>
          <p:nvPr/>
        </p:nvSpPr>
        <p:spPr>
          <a:xfrm>
            <a:off x="540000" y="3318113"/>
            <a:ext cx="5094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80" name="yt_shape_11780"/>
              <p:cNvSpPr txBox="1"/>
              <p:nvPr/>
            </p:nvSpPr>
            <p:spPr>
              <a:xfrm>
                <a:off x="540000" y="3797416"/>
                <a:ext cx="8447505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0" name="yt_shape_11780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7416"/>
                <a:ext cx="8447505" cy="589136"/>
              </a:xfrm>
              <a:prstGeom prst="rect">
                <a:avLst/>
              </a:prstGeom>
              <a:blipFill>
                <a:blip r:embed="rId2"/>
                <a:stretch>
                  <a:fillRect l="-2238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54777">
            <a:extLst>
              <a:ext uri="{FF2B5EF4-FFF2-40B4-BE49-F238E27FC236}">
                <a16:creationId xmlns:a16="http://schemas.microsoft.com/office/drawing/2014/main" id="{5DAE96B5-92A7-B423-981A-807B97BFB3D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18400A-68FD-964E-3C72-CC057FC1C129}"/>
                  </a:ext>
                </a:extLst>
              </p:cNvPr>
              <p:cNvSpPr txBox="1"/>
              <p:nvPr/>
            </p:nvSpPr>
            <p:spPr>
              <a:xfrm>
                <a:off x="7925209" y="3750610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E418400A-68FD-964E-3C72-CC057FC1C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5209" y="3750610"/>
                <a:ext cx="6134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235E41B-6666-052D-B83E-6F8E5E4F6D56}"/>
              </a:ext>
            </a:extLst>
          </p:cNvPr>
          <p:cNvCxnSpPr/>
          <p:nvPr/>
        </p:nvCxnSpPr>
        <p:spPr>
          <a:xfrm>
            <a:off x="7710420" y="439990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yt_image_11784">
            <a:extLst>
              <a:ext uri="{FF2B5EF4-FFF2-40B4-BE49-F238E27FC236}">
                <a16:creationId xmlns:a16="http://schemas.microsoft.com/office/drawing/2014/main" id="{FF254F5F-CE86-43A9-5856-0DCAC760DF4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3514344"/>
            <a:ext cx="1574895" cy="1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786">
            <a:extLst>
              <a:ext uri="{FF2B5EF4-FFF2-40B4-BE49-F238E27FC236}">
                <a16:creationId xmlns:a16="http://schemas.microsoft.com/office/drawing/2014/main" id="{A0020FE9-8374-9849-FDA8-3B8F734568AC}"/>
              </a:ext>
            </a:extLst>
          </p:cNvPr>
          <p:cNvSpPr txBox="1"/>
          <p:nvPr/>
        </p:nvSpPr>
        <p:spPr>
          <a:xfrm>
            <a:off x="9806159" y="5309163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2" name="yt_shape_11782"/>
              <p:cNvSpPr txBox="1"/>
              <p:nvPr/>
            </p:nvSpPr>
            <p:spPr>
              <a:xfrm>
                <a:off x="540000" y="900000"/>
                <a:ext cx="10043519" cy="590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2" name="yt_shape_11782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43519" cy="590033"/>
              </a:xfrm>
              <a:prstGeom prst="rect">
                <a:avLst/>
              </a:prstGeom>
              <a:blipFill>
                <a:blip r:embed="rId2"/>
                <a:stretch>
                  <a:fillRect l="-1882" r="-61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84" name="yt_image_1178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8552" y="1745507"/>
            <a:ext cx="1574895" cy="1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6" name="yt_shape_11786"/>
          <p:cNvSpPr txBox="1"/>
          <p:nvPr/>
        </p:nvSpPr>
        <p:spPr>
          <a:xfrm>
            <a:off x="5634335" y="3540326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例题图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B50AFE-D9E5-C682-12F7-EBD27073DF8D}"/>
                  </a:ext>
                </a:extLst>
              </p:cNvPr>
              <p:cNvSpPr txBox="1"/>
              <p:nvPr/>
            </p:nvSpPr>
            <p:spPr>
              <a:xfrm>
                <a:off x="9592910" y="853194"/>
                <a:ext cx="754951" cy="6779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C4B50AFE-D9E5-C682-12F7-EBD27073D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2910" y="853194"/>
                <a:ext cx="754951" cy="6779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A94CED8-D2DC-6E4B-E7B5-4A513C80AD3D}"/>
              </a:ext>
            </a:extLst>
          </p:cNvPr>
          <p:cNvCxnSpPr/>
          <p:nvPr/>
        </p:nvCxnSpPr>
        <p:spPr>
          <a:xfrm>
            <a:off x="9378121" y="1503377"/>
            <a:ext cx="87973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7" name="yt_shape_117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马鞍山市期末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788" name="yt_image_117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3816" y="2011799"/>
            <a:ext cx="1804366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0" name="yt_shape_11790"/>
          <p:cNvSpPr txBox="1"/>
          <p:nvPr/>
        </p:nvSpPr>
        <p:spPr>
          <a:xfrm>
            <a:off x="5480447" y="3647893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744716-B864-887F-48F1-8B2B08FE6FD5}"/>
              </a:ext>
            </a:extLst>
          </p:cNvPr>
          <p:cNvSpPr txBox="1"/>
          <p:nvPr/>
        </p:nvSpPr>
        <p:spPr>
          <a:xfrm>
            <a:off x="10597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1" name="yt_shape_1170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574a5fa-a191-4373-bdfe-87fe7de92eb3.png&quot;}"/>
            </a:endParaRPr>
          </a:p>
        </p:txBody>
      </p:sp>
      <p:sp>
        <p:nvSpPr>
          <p:cNvPr id="11702" name="yt_shape_11702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</a:t>
            </a:r>
          </a:p>
        </p:txBody>
      </p:sp>
      <p:sp>
        <p:nvSpPr>
          <p:cNvPr id="11703" name="yt_shape_11703"/>
          <p:cNvSpPr txBox="1"/>
          <p:nvPr/>
        </p:nvSpPr>
        <p:spPr>
          <a:xfrm>
            <a:off x="540000" y="2167857"/>
            <a:ext cx="69233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则下列等式错误的是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07" name="yt_table_11707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4645281"/>
                  </p:ext>
                </p:extLst>
              </p:nvPr>
            </p:nvGraphicFramePr>
            <p:xfrm>
              <a:off x="540000" y="2647160"/>
              <a:ext cx="4816158" cy="1278446"/>
            </p:xfrm>
            <a:graphic>
              <a:graphicData uri="http://schemas.openxmlformats.org/drawingml/2006/table">
                <a:tbl>
                  <a:tblPr/>
                  <a:tblGrid>
                    <a:gridCol w="2872042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944116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707" name="yt_table_11707_skip" descr="{&quot;rangeId&quot;:4,&quot;type&quot;:&quot;Option&quot;,&quot;drawing&quot;:[&quot;yt_shape_11704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4645281"/>
                  </p:ext>
                </p:extLst>
              </p:nvPr>
            </p:nvGraphicFramePr>
            <p:xfrm>
              <a:off x="540000" y="2647160"/>
              <a:ext cx="4816158" cy="1278446"/>
            </p:xfrm>
            <a:graphic>
              <a:graphicData uri="http://schemas.openxmlformats.org/drawingml/2006/table">
                <a:tbl>
                  <a:tblPr/>
                  <a:tblGrid>
                    <a:gridCol w="2872042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944116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58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6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58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62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04" name="yt_shape_11704_skip" title="H_123.1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433" y="2647160"/>
            <a:ext cx="1522386" cy="1564344"/>
            <a:chOff x="0" y="0"/>
            <a:chExt cx="1522386" cy="1564344"/>
          </a:xfrm>
        </p:grpSpPr>
        <p:pic>
          <p:nvPicPr>
            <p:cNvPr id="2" name="yt_image_1170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2386" cy="116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6" name="yt_shape_11706"/>
            <p:cNvSpPr txBox="1"/>
            <p:nvPr/>
          </p:nvSpPr>
          <p:spPr>
            <a:xfrm>
              <a:off x="227912" y="1204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54619">
            <a:extLst>
              <a:ext uri="{FF2B5EF4-FFF2-40B4-BE49-F238E27FC236}">
                <a16:creationId xmlns:a16="http://schemas.microsoft.com/office/drawing/2014/main" id="{86F94108-9A4E-6CC0-852F-D0159FCB5E2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706054635">
            <a:extLst>
              <a:ext uri="{FF2B5EF4-FFF2-40B4-BE49-F238E27FC236}">
                <a16:creationId xmlns:a16="http://schemas.microsoft.com/office/drawing/2014/main" id="{5CB4F6E8-56E8-6402-FE68-90E2ABA35CA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21ECB82-99D8-96A0-C378-3E8714363D65}"/>
              </a:ext>
            </a:extLst>
          </p:cNvPr>
          <p:cNvSpPr txBox="1"/>
          <p:nvPr/>
        </p:nvSpPr>
        <p:spPr>
          <a:xfrm>
            <a:off x="6493602" y="21210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8" name="yt_shape_1170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12" name="yt_table_1171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740526"/>
              </p:ext>
            </p:extLst>
          </p:nvPr>
        </p:nvGraphicFramePr>
        <p:xfrm>
          <a:off x="540000" y="1859435"/>
          <a:ext cx="7862254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076768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grpSp>
        <p:nvGrpSpPr>
          <p:cNvPr id="11709" name="yt_shape_11709_skip" title="H_118.0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0278" y="1597977"/>
            <a:ext cx="1342537" cy="1498896"/>
            <a:chOff x="0" y="0"/>
            <a:chExt cx="1342537" cy="1498896"/>
          </a:xfrm>
        </p:grpSpPr>
        <p:pic>
          <p:nvPicPr>
            <p:cNvPr id="2" name="yt_image_1170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2537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1" name="yt_shape_11711"/>
            <p:cNvSpPr txBox="1"/>
            <p:nvPr/>
          </p:nvSpPr>
          <p:spPr>
            <a:xfrm>
              <a:off x="137987" y="1138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714" name="yt_shape_11714"/>
              <p:cNvSpPr txBox="1"/>
              <p:nvPr/>
            </p:nvSpPr>
            <p:spPr>
              <a:xfrm>
                <a:off x="540119" y="3408788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14" name="yt_shape_1171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8788"/>
                <a:ext cx="11111999" cy="1125757"/>
              </a:xfrm>
              <a:prstGeom prst="rect">
                <a:avLst/>
              </a:prstGeom>
              <a:blipFill>
                <a:blip r:embed="rId3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17" name="yt_table_11717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2758225"/>
                  </p:ext>
                </p:extLst>
              </p:nvPr>
            </p:nvGraphicFramePr>
            <p:xfrm>
              <a:off x="540000" y="4585333"/>
              <a:ext cx="7609841" cy="6428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717" name="yt_table_11717_skip" descr="{&quot;rangeId&quot;:6,&quot;type&quot;:&quot;Option&quot;,&quot;drawing&quot;:[&quot;yt_image_11716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2758225"/>
                  </p:ext>
                </p:extLst>
              </p:nvPr>
            </p:nvGraphicFramePr>
            <p:xfrm>
              <a:off x="540000" y="4585333"/>
              <a:ext cx="7609841" cy="6428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7696" r="-13926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0264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392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716" name="yt_image_11716_skip" title="H_134.345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2736" y="4585333"/>
            <a:ext cx="1747132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984825-EDB7-C10A-7E32-197898CF688A}"/>
              </a:ext>
            </a:extLst>
          </p:cNvPr>
          <p:cNvSpPr txBox="1"/>
          <p:nvPr/>
        </p:nvSpPr>
        <p:spPr>
          <a:xfrm>
            <a:off x="57666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B29FD5-E970-B776-EFDF-C17029706450}"/>
              </a:ext>
            </a:extLst>
          </p:cNvPr>
          <p:cNvSpPr txBox="1"/>
          <p:nvPr/>
        </p:nvSpPr>
        <p:spPr>
          <a:xfrm>
            <a:off x="3414225" y="3837470"/>
            <a:ext cx="383285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8" name="yt_shape_117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分别截直线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截直线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19" name="yt_shape_11719"/>
          <p:cNvSpPr txBox="1"/>
          <p:nvPr/>
        </p:nvSpPr>
        <p:spPr>
          <a:xfrm>
            <a:off x="540000" y="1859435"/>
            <a:ext cx="6477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20"/>
              <p:cNvSpPr txBox="1"/>
              <p:nvPr/>
            </p:nvSpPr>
            <p:spPr>
              <a:xfrm>
                <a:off x="540000" y="2491102"/>
                <a:ext cx="3794308" cy="275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720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3794308" cy="2755626"/>
              </a:xfrm>
              <a:prstGeom prst="rect">
                <a:avLst/>
              </a:prstGeom>
              <a:blipFill>
                <a:blip r:embed="rId2"/>
                <a:stretch>
                  <a:fillRect l="-4984" t="-1991" r="-4180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22" name="yt_image_1172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8462" y="2491102"/>
            <a:ext cx="1903537" cy="190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" name="yt_shape_11724"/>
          <p:cNvSpPr txBox="1"/>
          <p:nvPr/>
        </p:nvSpPr>
        <p:spPr>
          <a:xfrm>
            <a:off x="540000" y="900000"/>
            <a:ext cx="6477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725"/>
              <p:cNvSpPr txBox="1"/>
              <p:nvPr/>
            </p:nvSpPr>
            <p:spPr>
              <a:xfrm>
                <a:off x="540000" y="1531667"/>
                <a:ext cx="4722831" cy="22781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725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722831" cy="2278124"/>
              </a:xfrm>
              <a:prstGeom prst="rect">
                <a:avLst/>
              </a:prstGeom>
              <a:blipFill>
                <a:blip r:embed="rId2"/>
                <a:stretch>
                  <a:fillRect l="-4005" r="-3230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27" name="yt_image_117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8462" y="1531667"/>
            <a:ext cx="1903537" cy="190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" name="yt_shape_11729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平行线分线段成比例的推论</a:t>
            </a:r>
          </a:p>
        </p:txBody>
      </p:sp>
      <p:sp>
        <p:nvSpPr>
          <p:cNvPr id="11730" name="yt_shape_1173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34" name="yt_table_1173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98686"/>
              </p:ext>
            </p:extLst>
          </p:nvPr>
        </p:nvGraphicFramePr>
        <p:xfrm>
          <a:off x="540000" y="2356307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grpSp>
        <p:nvGrpSpPr>
          <p:cNvPr id="11731" name="yt_shape_11731_skip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23794" y="2356307"/>
            <a:ext cx="1325980" cy="1861128"/>
            <a:chOff x="0" y="0"/>
            <a:chExt cx="1325980" cy="1861128"/>
          </a:xfrm>
        </p:grpSpPr>
        <p:pic>
          <p:nvPicPr>
            <p:cNvPr id="2" name="yt_image_1173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980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3" name="yt_shape_11733"/>
            <p:cNvSpPr txBox="1"/>
            <p:nvPr/>
          </p:nvSpPr>
          <p:spPr>
            <a:xfrm>
              <a:off x="129709" y="15011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54679">
            <a:extLst>
              <a:ext uri="{FF2B5EF4-FFF2-40B4-BE49-F238E27FC236}">
                <a16:creationId xmlns:a16="http://schemas.microsoft.com/office/drawing/2014/main" id="{39CDD7FF-7E2C-FB9C-E159-59E1FD421E8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1EC0EF-A5F5-FB6A-A244-9FD77D3CC052}"/>
              </a:ext>
            </a:extLst>
          </p:cNvPr>
          <p:cNvSpPr txBox="1"/>
          <p:nvPr/>
        </p:nvSpPr>
        <p:spPr>
          <a:xfrm>
            <a:off x="3496521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6" name="yt_shape_11736"/>
              <p:cNvSpPr txBox="1"/>
              <p:nvPr/>
            </p:nvSpPr>
            <p:spPr>
              <a:xfrm>
                <a:off x="540119" y="900000"/>
                <a:ext cx="11111999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柳州八中单元卷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6" name="yt_shape_11736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3638"/>
              </a:xfrm>
              <a:prstGeom prst="rect">
                <a:avLst/>
              </a:prstGeom>
              <a:blipFill>
                <a:blip r:embed="rId2"/>
                <a:stretch>
                  <a:fillRect l="-1701" r="-93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41" name="yt_shape_11741"/>
          <p:cNvSpPr txBox="1"/>
          <p:nvPr/>
        </p:nvSpPr>
        <p:spPr>
          <a:xfrm>
            <a:off x="540000" y="36508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38" name="yt_shape_11738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468" y="2216790"/>
            <a:ext cx="1771063" cy="1383552"/>
            <a:chOff x="0" y="0"/>
            <a:chExt cx="1771063" cy="1383552"/>
          </a:xfrm>
        </p:grpSpPr>
        <p:pic>
          <p:nvPicPr>
            <p:cNvPr id="2" name="yt_image_1173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1063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0" name="yt_shape_11740"/>
            <p:cNvSpPr txBox="1"/>
            <p:nvPr/>
          </p:nvSpPr>
          <p:spPr>
            <a:xfrm>
              <a:off x="352250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93664A-F357-3367-87DF-C880C485073D}"/>
              </a:ext>
            </a:extLst>
          </p:cNvPr>
          <p:cNvSpPr txBox="1"/>
          <p:nvPr/>
        </p:nvSpPr>
        <p:spPr>
          <a:xfrm>
            <a:off x="1059708" y="1531692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900000"/>
            <a:ext cx="96404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743" name="yt_image_117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3726" y="1531667"/>
            <a:ext cx="1244547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45" name="yt_shape_11745"/>
              <p:cNvSpPr txBox="1"/>
              <p:nvPr/>
            </p:nvSpPr>
            <p:spPr>
              <a:xfrm>
                <a:off x="540000" y="3474845"/>
                <a:ext cx="4028219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5" name="yt_shape_11745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4845"/>
                <a:ext cx="4028219" cy="645626"/>
              </a:xfrm>
              <a:prstGeom prst="rect">
                <a:avLst/>
              </a:prstGeom>
              <a:blipFill>
                <a:blip r:embed="rId3"/>
                <a:stretch>
                  <a:fillRect l="-4697" r="-378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7" name="yt_shape_11747"/>
              <p:cNvSpPr txBox="1"/>
              <p:nvPr/>
            </p:nvSpPr>
            <p:spPr>
              <a:xfrm>
                <a:off x="540000" y="4171259"/>
                <a:ext cx="3759940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.②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7" name="yt_shape_11747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1259"/>
                <a:ext cx="3759940" cy="645626"/>
              </a:xfrm>
              <a:prstGeom prst="rect">
                <a:avLst/>
              </a:prstGeom>
              <a:blipFill>
                <a:blip r:embed="rId4"/>
                <a:stretch>
                  <a:fillRect l="-5032" r="-389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9" name="yt_shape_11749"/>
              <p:cNvSpPr txBox="1"/>
              <p:nvPr/>
            </p:nvSpPr>
            <p:spPr>
              <a:xfrm>
                <a:off x="540000" y="4867673"/>
                <a:ext cx="3662156" cy="1590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9" name="yt_shape_11749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7673"/>
                <a:ext cx="3662156" cy="1590307"/>
              </a:xfrm>
              <a:prstGeom prst="rect">
                <a:avLst/>
              </a:prstGeom>
              <a:blipFill>
                <a:blip r:embed="rId5"/>
                <a:stretch>
                  <a:fillRect l="-5167" r="-416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5" grpId="0" build="allAtOnce"/>
      <p:bldP spid="11747" grpId="0" build="allAtOnce"/>
      <p:bldP spid="1174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1" name="yt_shape_11751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因图形的不唯一导致漏解</a:t>
            </a:r>
          </a:p>
        </p:txBody>
      </p:sp>
      <p:sp>
        <p:nvSpPr>
          <p:cNvPr id="2" name="yt_shape_11752">
            <a:extLst>
              <a:ext uri="{FF2B5EF4-FFF2-40B4-BE49-F238E27FC236}">
                <a16:creationId xmlns:a16="http://schemas.microsoft.com/office/drawing/2014/main" id="{6CD0A5F5-DA4C-E822-CD15-38A3EA11A376}"/>
              </a:ext>
            </a:extLst>
          </p:cNvPr>
          <p:cNvSpPr txBox="1"/>
          <p:nvPr/>
        </p:nvSpPr>
        <p:spPr>
          <a:xfrm>
            <a:off x="555606" y="14742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56A843-8A01-8659-5A0F-EBE362719653}"/>
              </a:ext>
            </a:extLst>
          </p:cNvPr>
          <p:cNvSpPr txBox="1"/>
          <p:nvPr/>
        </p:nvSpPr>
        <p:spPr>
          <a:xfrm>
            <a:off x="6137733" y="19029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1096</Words>
  <Application>Microsoft Office PowerPoint</Application>
  <PresentationFormat>宽屏</PresentationFormat>
  <Paragraphs>97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2023-05-12T04:56:36Z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