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3" r:id="rId2"/>
    <p:sldId id="365" r:id="rId3"/>
    <p:sldId id="376" r:id="rId4"/>
    <p:sldId id="366" r:id="rId5"/>
    <p:sldId id="368" r:id="rId6"/>
    <p:sldId id="383" r:id="rId7"/>
    <p:sldId id="369" r:id="rId8"/>
    <p:sldId id="371" r:id="rId9"/>
    <p:sldId id="372" r:id="rId10"/>
    <p:sldId id="373" r:id="rId11"/>
    <p:sldId id="382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9FB11-A594-4AC7-8863-F04A95D5BAF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58B41-72AA-4F84-B790-050B6F74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00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58B41-72AA-4F84-B790-050B6F7449B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10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yt_shape_13323"/>
          <p:cNvSpPr txBox="1"/>
          <p:nvPr/>
        </p:nvSpPr>
        <p:spPr>
          <a:xfrm>
            <a:off x="540000" y="900000"/>
            <a:ext cx="253915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定义法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24" name="yt_shape_13324"/>
              <p:cNvSpPr txBox="1"/>
              <p:nvPr/>
            </p:nvSpPr>
            <p:spPr>
              <a:xfrm>
                <a:off x="540119" y="1396872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合肥瑶海区校级月考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24" name="yt_shape_13324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61" r="-1537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26" name="yt_image_1332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3212976"/>
            <a:ext cx="1951153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37598">
            <a:extLst>
              <a:ext uri="{FF2B5EF4-FFF2-40B4-BE49-F238E27FC236}">
                <a16:creationId xmlns:a16="http://schemas.microsoft.com/office/drawing/2014/main" id="{BD46E738-7EA9-3564-F4EC-1FC3970C378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28">
                <a:extLst>
                  <a:ext uri="{FF2B5EF4-FFF2-40B4-BE49-F238E27FC236}">
                    <a16:creationId xmlns:a16="http://schemas.microsoft.com/office/drawing/2014/main" id="{B1423ADB-F9C4-F198-FCF6-499B467D1243}"/>
                  </a:ext>
                </a:extLst>
              </p:cNvPr>
              <p:cNvSpPr txBox="1"/>
              <p:nvPr/>
            </p:nvSpPr>
            <p:spPr>
              <a:xfrm>
                <a:off x="540000" y="2406313"/>
                <a:ext cx="7553478" cy="28948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在直角三角形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在直角三角形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328">
                <a:extLst>
                  <a:ext uri="{FF2B5EF4-FFF2-40B4-BE49-F238E27FC236}">
                    <a16:creationId xmlns:a16="http://schemas.microsoft.com/office/drawing/2014/main" id="{B1423ADB-F9C4-F198-FCF6-499B467D12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6313"/>
                <a:ext cx="7553478" cy="2894895"/>
              </a:xfrm>
              <a:prstGeom prst="rect">
                <a:avLst/>
              </a:prstGeom>
              <a:blipFill>
                <a:blip r:embed="rId5"/>
                <a:stretch>
                  <a:fillRect l="-2502" t="-842" r="-1453" b="-2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8" name="yt_shape_13398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构造直角三角形</a:t>
            </a:r>
          </a:p>
        </p:txBody>
      </p:sp>
      <p:sp>
        <p:nvSpPr>
          <p:cNvPr id="13399" name="yt_shape_13399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400" name="yt_shape_13400"/>
          <p:cNvSpPr txBox="1"/>
          <p:nvPr/>
        </p:nvSpPr>
        <p:spPr>
          <a:xfrm>
            <a:off x="540000" y="2356307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01"/>
              <p:cNvSpPr txBox="1"/>
              <p:nvPr/>
            </p:nvSpPr>
            <p:spPr>
              <a:xfrm>
                <a:off x="540000" y="2987974"/>
                <a:ext cx="8415124" cy="2677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3401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7974"/>
                <a:ext cx="8415124" cy="2677271"/>
              </a:xfrm>
              <a:prstGeom prst="rect">
                <a:avLst/>
              </a:prstGeom>
              <a:blipFill>
                <a:blip r:embed="rId2"/>
                <a:stretch>
                  <a:fillRect l="-2246" t="-228" r="-1232" b="-6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03" name="yt_image_13403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6" y="2987974"/>
            <a:ext cx="2175933" cy="236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237730">
            <a:extLst>
              <a:ext uri="{FF2B5EF4-FFF2-40B4-BE49-F238E27FC236}">
                <a16:creationId xmlns:a16="http://schemas.microsoft.com/office/drawing/2014/main" id="{81AD3EE5-7EC1-E21C-02B8-0F1F088FE3E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5" name="yt_shape_13405"/>
          <p:cNvSpPr txBox="1"/>
          <p:nvPr/>
        </p:nvSpPr>
        <p:spPr>
          <a:xfrm>
            <a:off x="540000" y="900000"/>
            <a:ext cx="3109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406"/>
              <p:cNvSpPr txBox="1"/>
              <p:nvPr/>
            </p:nvSpPr>
            <p:spPr>
              <a:xfrm>
                <a:off x="540000" y="1531667"/>
                <a:ext cx="5262659" cy="2877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406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262659" cy="2877711"/>
              </a:xfrm>
              <a:prstGeom prst="rect">
                <a:avLst/>
              </a:prstGeom>
              <a:blipFill>
                <a:blip r:embed="rId2"/>
                <a:stretch>
                  <a:fillRect l="-3592" t="-1695" r="-2549" b="-2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08" name="yt_image_134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6627" y="1825756"/>
            <a:ext cx="1634811" cy="177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10" name="yt_image_1341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9862" y="4005064"/>
            <a:ext cx="1857744" cy="201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30" name="yt_shape_13330"/>
              <p:cNvSpPr txBox="1"/>
              <p:nvPr/>
            </p:nvSpPr>
            <p:spPr>
              <a:xfrm>
                <a:off x="540000" y="900000"/>
                <a:ext cx="808715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30" name="yt_shape_13330" descr="{&quot;rangeId&quot;:2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87150" cy="639855"/>
              </a:xfrm>
              <a:prstGeom prst="rect">
                <a:avLst/>
              </a:prstGeom>
              <a:blipFill>
                <a:blip r:embed="rId2"/>
                <a:stretch>
                  <a:fillRect l="-2338" r="-13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32" name="yt_shape_13332"/>
          <p:cNvSpPr txBox="1"/>
          <p:nvPr/>
        </p:nvSpPr>
        <p:spPr>
          <a:xfrm>
            <a:off x="540000" y="1590643"/>
            <a:ext cx="28036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333"/>
              <p:cNvSpPr txBox="1"/>
              <p:nvPr/>
            </p:nvSpPr>
            <p:spPr>
              <a:xfrm>
                <a:off x="540000" y="2222310"/>
                <a:ext cx="3573094" cy="1917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解方程组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333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2310"/>
                <a:ext cx="3573094" cy="1917769"/>
              </a:xfrm>
              <a:prstGeom prst="rect">
                <a:avLst/>
              </a:prstGeom>
              <a:blipFill>
                <a:blip r:embed="rId3"/>
                <a:stretch>
                  <a:fillRect l="-5290" t="-6051" r="-4266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35" name="yt_image_133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6431" y="2222310"/>
            <a:ext cx="2605568" cy="189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7" name="yt_shape_13337"/>
          <p:cNvSpPr txBox="1"/>
          <p:nvPr/>
        </p:nvSpPr>
        <p:spPr>
          <a:xfrm>
            <a:off x="540000" y="900000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338"/>
              <p:cNvSpPr txBox="1"/>
              <p:nvPr/>
            </p:nvSpPr>
            <p:spPr>
              <a:xfrm>
                <a:off x="540000" y="1531667"/>
                <a:ext cx="4171014" cy="2067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338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171014" cy="2067810"/>
              </a:xfrm>
              <a:prstGeom prst="rect">
                <a:avLst/>
              </a:prstGeom>
              <a:blipFill>
                <a:blip r:embed="rId2"/>
                <a:stretch>
                  <a:fillRect l="-4532" t="-2360" r="-3509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40" name="yt_image_1334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1702846"/>
            <a:ext cx="2368698" cy="172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2" name="yt_image_1334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4161" y="4039733"/>
            <a:ext cx="2378638" cy="17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44">
                <a:extLst>
                  <a:ext uri="{FF2B5EF4-FFF2-40B4-BE49-F238E27FC236}">
                    <a16:creationId xmlns:a16="http://schemas.microsoft.com/office/drawing/2014/main" id="{44C4B72C-26E3-5DFB-7058-E86D6B7128D9}"/>
                  </a:ext>
                </a:extLst>
              </p:cNvPr>
              <p:cNvSpPr txBox="1"/>
              <p:nvPr/>
            </p:nvSpPr>
            <p:spPr>
              <a:xfrm>
                <a:off x="510506" y="3647563"/>
                <a:ext cx="3778022" cy="25177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344">
                <a:extLst>
                  <a:ext uri="{FF2B5EF4-FFF2-40B4-BE49-F238E27FC236}">
                    <a16:creationId xmlns:a16="http://schemas.microsoft.com/office/drawing/2014/main" id="{44C4B72C-26E3-5DFB-7058-E86D6B712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06" y="3647563"/>
                <a:ext cx="3778022" cy="2517741"/>
              </a:xfrm>
              <a:prstGeom prst="rect">
                <a:avLst/>
              </a:prstGeom>
              <a:blipFill>
                <a:blip r:embed="rId5"/>
                <a:stretch>
                  <a:fillRect l="-5008" t="-1937" r="-3554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yt_shape_13346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设参数法</a:t>
            </a:r>
          </a:p>
        </p:txBody>
      </p:sp>
      <p:sp>
        <p:nvSpPr>
          <p:cNvPr id="13347" name="yt_shape_13347"/>
          <p:cNvSpPr txBox="1"/>
          <p:nvPr/>
        </p:nvSpPr>
        <p:spPr>
          <a:xfrm>
            <a:off x="540000" y="1396872"/>
            <a:ext cx="10307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48" name="yt_image_133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068960"/>
            <a:ext cx="1720396" cy="184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37638">
            <a:extLst>
              <a:ext uri="{FF2B5EF4-FFF2-40B4-BE49-F238E27FC236}">
                <a16:creationId xmlns:a16="http://schemas.microsoft.com/office/drawing/2014/main" id="{BA26BC07-11B9-BD68-AF9F-1346C4AF4BA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50">
                <a:extLst>
                  <a:ext uri="{FF2B5EF4-FFF2-40B4-BE49-F238E27FC236}">
                    <a16:creationId xmlns:a16="http://schemas.microsoft.com/office/drawing/2014/main" id="{90073F97-E78E-8F0D-8495-248D5768F7AC}"/>
                  </a:ext>
                </a:extLst>
              </p:cNvPr>
              <p:cNvSpPr txBox="1"/>
              <p:nvPr/>
            </p:nvSpPr>
            <p:spPr>
              <a:xfrm>
                <a:off x="559256" y="1931444"/>
                <a:ext cx="8407751" cy="3780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350">
                <a:extLst>
                  <a:ext uri="{FF2B5EF4-FFF2-40B4-BE49-F238E27FC236}">
                    <a16:creationId xmlns:a16="http://schemas.microsoft.com/office/drawing/2014/main" id="{90073F97-E78E-8F0D-8495-248D5768F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56" y="1931444"/>
                <a:ext cx="8407751" cy="3780650"/>
              </a:xfrm>
              <a:prstGeom prst="rect">
                <a:avLst/>
              </a:prstGeom>
              <a:blipFill>
                <a:blip r:embed="rId4"/>
                <a:stretch>
                  <a:fillRect l="-2248" t="-1452" r="-1378" b="-1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2" name="yt_shape_133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353" name="yt_shape_13353"/>
          <p:cNvSpPr txBox="1"/>
          <p:nvPr/>
        </p:nvSpPr>
        <p:spPr>
          <a:xfrm>
            <a:off x="540000" y="1859435"/>
            <a:ext cx="3964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354"/>
              <p:cNvSpPr txBox="1"/>
              <p:nvPr/>
            </p:nvSpPr>
            <p:spPr>
              <a:xfrm>
                <a:off x="540000" y="2491102"/>
                <a:ext cx="7877156" cy="25113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354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7877156" cy="2511329"/>
              </a:xfrm>
              <a:prstGeom prst="rect">
                <a:avLst/>
              </a:prstGeom>
              <a:blipFill>
                <a:blip r:embed="rId2"/>
                <a:stretch>
                  <a:fillRect l="-2399" t="-2184" r="-15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56" name="yt_image_133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8086" y="2491102"/>
            <a:ext cx="1913913" cy="160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000" y="900000"/>
            <a:ext cx="3109826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359"/>
              <p:cNvSpPr txBox="1"/>
              <p:nvPr/>
            </p:nvSpPr>
            <p:spPr>
              <a:xfrm>
                <a:off x="540000" y="1412776"/>
                <a:ext cx="5948744" cy="50616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e>
                            </m:rad>
                          </m:den>
                        </m:f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5948744" cy="5061642"/>
              </a:xfrm>
              <a:prstGeom prst="rect">
                <a:avLst/>
              </a:prstGeom>
              <a:blipFill>
                <a:blip r:embed="rId2"/>
                <a:stretch>
                  <a:fillRect l="-3179" t="-2048" r="-2256" b="-1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61" name="yt_image_133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1700808"/>
            <a:ext cx="1913913" cy="160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" name="yt_shape_13363"/>
          <p:cNvSpPr txBox="1"/>
          <p:nvPr/>
        </p:nvSpPr>
        <p:spPr>
          <a:xfrm>
            <a:off x="540000" y="876850"/>
            <a:ext cx="3154710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等角转换法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64" name="yt_shape_13364"/>
              <p:cNvSpPr txBox="1"/>
              <p:nvPr/>
            </p:nvSpPr>
            <p:spPr>
              <a:xfrm>
                <a:off x="540000" y="1340768"/>
                <a:ext cx="11014234" cy="521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64" name="yt_shape_13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11014234" cy="521553"/>
              </a:xfrm>
              <a:prstGeom prst="rect">
                <a:avLst/>
              </a:prstGeom>
              <a:blipFill>
                <a:blip r:embed="rId3"/>
                <a:stretch>
                  <a:fillRect l="-1717" t="-9412" r="-831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66" name="yt_image_1336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312" y="2269747"/>
            <a:ext cx="1501574" cy="161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237675">
            <a:extLst>
              <a:ext uri="{FF2B5EF4-FFF2-40B4-BE49-F238E27FC236}">
                <a16:creationId xmlns:a16="http://schemas.microsoft.com/office/drawing/2014/main" id="{4554A68E-BC1B-3BD3-5B04-3BA8A31369F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555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68">
                <a:extLst>
                  <a:ext uri="{FF2B5EF4-FFF2-40B4-BE49-F238E27FC236}">
                    <a16:creationId xmlns:a16="http://schemas.microsoft.com/office/drawing/2014/main" id="{367E8792-7F54-5041-B0DD-7EE2EEE54761}"/>
                  </a:ext>
                </a:extLst>
              </p:cNvPr>
              <p:cNvSpPr txBox="1"/>
              <p:nvPr/>
            </p:nvSpPr>
            <p:spPr>
              <a:xfrm>
                <a:off x="603500" y="1860728"/>
                <a:ext cx="4700005" cy="48753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368">
                <a:extLst>
                  <a:ext uri="{FF2B5EF4-FFF2-40B4-BE49-F238E27FC236}">
                    <a16:creationId xmlns:a16="http://schemas.microsoft.com/office/drawing/2014/main" id="{367E8792-7F54-5041-B0DD-7EE2EEE54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1860728"/>
                <a:ext cx="4700005" cy="4875374"/>
              </a:xfrm>
              <a:prstGeom prst="rect">
                <a:avLst/>
              </a:prstGeom>
              <a:blipFill>
                <a:blip r:embed="rId6"/>
                <a:stretch>
                  <a:fillRect l="-3891" t="-2250" r="-3243" b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3385">
            <a:extLst>
              <a:ext uri="{FF2B5EF4-FFF2-40B4-BE49-F238E27FC236}">
                <a16:creationId xmlns:a16="http://schemas.microsoft.com/office/drawing/2014/main" id="{42C6FFE3-19E5-3728-3A2F-EF6733074BBC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8244" y="4257544"/>
            <a:ext cx="1761703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87" name="yt_shape_13387"/>
              <p:cNvSpPr txBox="1"/>
              <p:nvPr/>
            </p:nvSpPr>
            <p:spPr>
              <a:xfrm>
                <a:off x="540119" y="900000"/>
                <a:ext cx="11111999" cy="89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87" name="yt_shape_13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896912"/>
              </a:xfrm>
              <a:prstGeom prst="rect">
                <a:avLst/>
              </a:prstGeom>
              <a:blipFill>
                <a:blip r:embed="rId2"/>
                <a:stretch>
                  <a:fillRect l="-1701" t="-12925" r="-1592" b="-10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89" name="yt_image_133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3212976"/>
            <a:ext cx="2080161" cy="135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91">
                <a:extLst>
                  <a:ext uri="{FF2B5EF4-FFF2-40B4-BE49-F238E27FC236}">
                    <a16:creationId xmlns:a16="http://schemas.microsoft.com/office/drawing/2014/main" id="{82922615-85D3-1728-47DD-C77FDBF29C81}"/>
                  </a:ext>
                </a:extLst>
              </p:cNvPr>
              <p:cNvSpPr txBox="1"/>
              <p:nvPr/>
            </p:nvSpPr>
            <p:spPr>
              <a:xfrm>
                <a:off x="539882" y="1796912"/>
                <a:ext cx="4383444" cy="4892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是斜边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上的中线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CAH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num>
                      <m:den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13391">
                <a:extLst>
                  <a:ext uri="{FF2B5EF4-FFF2-40B4-BE49-F238E27FC236}">
                    <a16:creationId xmlns:a16="http://schemas.microsoft.com/office/drawing/2014/main" id="{82922615-85D3-1728-47DD-C77FDBF29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796912"/>
                <a:ext cx="4383444" cy="4892878"/>
              </a:xfrm>
              <a:prstGeom prst="rect">
                <a:avLst/>
              </a:prstGeom>
              <a:blipFill>
                <a:blip r:embed="rId4"/>
                <a:stretch>
                  <a:fillRect l="-4312" t="-2369" r="-2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3" name="yt_shape_133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94" name="yt_image_133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3212976"/>
            <a:ext cx="1719855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96">
                <a:extLst>
                  <a:ext uri="{FF2B5EF4-FFF2-40B4-BE49-F238E27FC236}">
                    <a16:creationId xmlns:a16="http://schemas.microsoft.com/office/drawing/2014/main" id="{132980DF-817F-1B0E-D2E1-066E6442DCD3}"/>
                  </a:ext>
                </a:extLst>
              </p:cNvPr>
              <p:cNvSpPr txBox="1"/>
              <p:nvPr/>
            </p:nvSpPr>
            <p:spPr>
              <a:xfrm>
                <a:off x="540119" y="1844824"/>
                <a:ext cx="6477735" cy="48735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𝐸𝐴𝑂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396">
                <a:extLst>
                  <a:ext uri="{FF2B5EF4-FFF2-40B4-BE49-F238E27FC236}">
                    <a16:creationId xmlns:a16="http://schemas.microsoft.com/office/drawing/2014/main" id="{132980DF-817F-1B0E-D2E1-066E6442DC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4824"/>
                <a:ext cx="6477735" cy="4873514"/>
              </a:xfrm>
              <a:prstGeom prst="rect">
                <a:avLst/>
              </a:prstGeom>
              <a:blipFill>
                <a:blip r:embed="rId3"/>
                <a:stretch>
                  <a:fillRect l="-2919" t="-2378" r="-2166" b="-1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1224</Words>
  <Application>Microsoft Office PowerPoint</Application>
  <PresentationFormat>宽屏</PresentationFormat>
  <Paragraphs>98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NEU-BZ-S92</vt:lpstr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2023-05-12T05:28:26Z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