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2" r:id="rId4"/>
    <p:sldId id="375" r:id="rId5"/>
    <p:sldId id="379" r:id="rId6"/>
    <p:sldId id="382" r:id="rId7"/>
    <p:sldId id="385" r:id="rId8"/>
    <p:sldId id="387" r:id="rId9"/>
    <p:sldId id="392" r:id="rId10"/>
    <p:sldId id="394" r:id="rId11"/>
    <p:sldId id="398" r:id="rId12"/>
    <p:sldId id="395" r:id="rId13"/>
    <p:sldId id="399" r:id="rId14"/>
    <p:sldId id="39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0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3" name="yt_shape_116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be3c45c-e531-492b-85f5-f6ca63a9c948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14" name="yt_shape_11614"/>
              <p:cNvSpPr txBox="1"/>
              <p:nvPr/>
            </p:nvSpPr>
            <p:spPr>
              <a:xfrm>
                <a:off x="540119" y="1661816"/>
                <a:ext cx="11111999" cy="1247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4" name="yt_shape_1161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247906"/>
              </a:xfrm>
              <a:prstGeom prst="rect">
                <a:avLst/>
              </a:prstGeom>
              <a:blipFill>
                <a:blip r:embed="rId2"/>
                <a:stretch>
                  <a:fillRect l="-1701" r="-1372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16" name="yt_shape_11616"/>
              <p:cNvSpPr txBox="1"/>
              <p:nvPr/>
            </p:nvSpPr>
            <p:spPr>
              <a:xfrm>
                <a:off x="540000" y="2960510"/>
                <a:ext cx="7385099" cy="671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合比性质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6" name="yt_shape_1161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0510"/>
                <a:ext cx="7385099" cy="671915"/>
              </a:xfrm>
              <a:prstGeom prst="rect">
                <a:avLst/>
              </a:prstGeom>
              <a:blipFill>
                <a:blip r:embed="rId3"/>
                <a:stretch>
                  <a:fillRect l="-2560" r="-578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18" name="yt_shape_11618"/>
              <p:cNvSpPr txBox="1"/>
              <p:nvPr/>
            </p:nvSpPr>
            <p:spPr>
              <a:xfrm>
                <a:off x="540119" y="3756438"/>
                <a:ext cx="11111999" cy="12959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等比性质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＝…＝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＋…＋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8" name="yt_shape_1161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6438"/>
                <a:ext cx="11111999" cy="1295996"/>
              </a:xfrm>
              <a:prstGeom prst="rect">
                <a:avLst/>
              </a:prstGeom>
              <a:blipFill>
                <a:blip r:embed="rId4"/>
                <a:stretch>
                  <a:fillRect l="-1701" b="-10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20" name="yt_shape_11620"/>
              <p:cNvSpPr txBox="1"/>
              <p:nvPr/>
            </p:nvSpPr>
            <p:spPr>
              <a:xfrm>
                <a:off x="540000" y="5103222"/>
                <a:ext cx="10975440" cy="65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0" name="yt_shape_1162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3222"/>
                <a:ext cx="10975440" cy="653064"/>
              </a:xfrm>
              <a:prstGeom prst="rect">
                <a:avLst/>
              </a:prstGeom>
              <a:blipFill>
                <a:blip r:embed="rId5"/>
                <a:stretch>
                  <a:fillRect l="-1722" b="-21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45681">
            <a:extLst>
              <a:ext uri="{FF2B5EF4-FFF2-40B4-BE49-F238E27FC236}">
                <a16:creationId xmlns:a16="http://schemas.microsoft.com/office/drawing/2014/main" id="{B19C93CE-606C-A351-3E09-C53A29452BA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7C177B-9532-6FBD-DB8A-728F53A9C199}"/>
              </a:ext>
            </a:extLst>
          </p:cNvPr>
          <p:cNvSpPr txBox="1"/>
          <p:nvPr/>
        </p:nvSpPr>
        <p:spPr>
          <a:xfrm>
            <a:off x="5774329" y="1615010"/>
            <a:ext cx="1381824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017D02-3279-41D9-E1BE-CA821FFB0994}"/>
                  </a:ext>
                </a:extLst>
              </p:cNvPr>
              <p:cNvSpPr txBox="1"/>
              <p:nvPr/>
            </p:nvSpPr>
            <p:spPr>
              <a:xfrm>
                <a:off x="11073403" y="1615010"/>
                <a:ext cx="62998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8C017D02-3279-41D9-E1BE-CA821FFB0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03" y="1615010"/>
                <a:ext cx="629983" cy="729882"/>
              </a:xfrm>
              <a:prstGeom prst="rect">
                <a:avLst/>
              </a:prstGeom>
              <a:blipFill>
                <a:blip r:embed="rId7"/>
                <a:stretch>
                  <a:fillRect r="-15534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EE26E75-6C22-0C4D-4861-C60E005AE7A1}"/>
              </a:ext>
            </a:extLst>
          </p:cNvPr>
          <p:cNvCxnSpPr/>
          <p:nvPr/>
        </p:nvCxnSpPr>
        <p:spPr>
          <a:xfrm>
            <a:off x="10858615" y="2317136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EA65B3-3CC0-20C0-8CD7-6C6E84695E60}"/>
                  </a:ext>
                </a:extLst>
              </p:cNvPr>
              <p:cNvSpPr txBox="1"/>
              <p:nvPr/>
            </p:nvSpPr>
            <p:spPr>
              <a:xfrm>
                <a:off x="450108" y="2170331"/>
                <a:ext cx="634810" cy="648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, 'mathAnswerShape': 1}">
                <a:extLst>
                  <a:ext uri="{FF2B5EF4-FFF2-40B4-BE49-F238E27FC236}">
                    <a16:creationId xmlns:a16="http://schemas.microsoft.com/office/drawing/2014/main" id="{82EA65B3-3CC0-20C0-8CD7-6C6E84695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70331"/>
                <a:ext cx="634810" cy="6489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3074C3-4DED-BF51-3B1C-78FF0FC2FA2B}"/>
                  </a:ext>
                </a:extLst>
              </p:cNvPr>
              <p:cNvSpPr txBox="1"/>
              <p:nvPr/>
            </p:nvSpPr>
            <p:spPr>
              <a:xfrm>
                <a:off x="6662828" y="2913704"/>
                <a:ext cx="1052322" cy="759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hasSerialNum': 1, 'mathAnswerShape': 1}">
                <a:extLst>
                  <a:ext uri="{FF2B5EF4-FFF2-40B4-BE49-F238E27FC236}">
                    <a16:creationId xmlns:a16="http://schemas.microsoft.com/office/drawing/2014/main" id="{3A3074C3-4DED-BF51-3B1C-78FF0FC2F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2828" y="2913704"/>
                <a:ext cx="1052322" cy="75902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E11FDE8-92C8-688F-E816-1D15614C4E5C}"/>
              </a:ext>
            </a:extLst>
          </p:cNvPr>
          <p:cNvCxnSpPr/>
          <p:nvPr/>
        </p:nvCxnSpPr>
        <p:spPr>
          <a:xfrm>
            <a:off x="6448040" y="3644977"/>
            <a:ext cx="117710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0AE963-D1C7-8C05-6C85-A0FDFCCE4E12}"/>
                  </a:ext>
                </a:extLst>
              </p:cNvPr>
              <p:cNvSpPr txBox="1"/>
              <p:nvPr/>
            </p:nvSpPr>
            <p:spPr>
              <a:xfrm>
                <a:off x="10776520" y="3709632"/>
                <a:ext cx="438532" cy="9527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0AE963-D1C7-8C05-6C85-A0FDFCCE4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520" y="3709632"/>
                <a:ext cx="438532" cy="9527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3E047D-4D7C-DFDF-ED42-0CC13EFAB397}"/>
              </a:ext>
            </a:extLst>
          </p:cNvPr>
          <p:cNvCxnSpPr/>
          <p:nvPr/>
        </p:nvCxnSpPr>
        <p:spPr>
          <a:xfrm>
            <a:off x="10587089" y="4634580"/>
            <a:ext cx="56330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BB0E871-8BA8-CA92-5F43-B22F45F2AA1B}"/>
              </a:ext>
            </a:extLst>
          </p:cNvPr>
          <p:cNvSpPr txBox="1"/>
          <p:nvPr/>
        </p:nvSpPr>
        <p:spPr>
          <a:xfrm>
            <a:off x="450108" y="4568724"/>
            <a:ext cx="2008886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F75E89A-8AAD-0C9F-9324-8779865419FC}"/>
                  </a:ext>
                </a:extLst>
              </p:cNvPr>
              <p:cNvSpPr txBox="1"/>
              <p:nvPr/>
            </p:nvSpPr>
            <p:spPr>
              <a:xfrm>
                <a:off x="10077796" y="5056416"/>
                <a:ext cx="1192975" cy="7403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2" name="文本框 11" descr="{'rangeId': 2, 'hasSerialNum': 1, 'mathAnswerShape': 1}">
                <a:extLst>
                  <a:ext uri="{FF2B5EF4-FFF2-40B4-BE49-F238E27FC236}">
                    <a16:creationId xmlns:a16="http://schemas.microsoft.com/office/drawing/2014/main" id="{DF75E89A-8AAD-0C9F-9324-877986541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7796" y="5056416"/>
                <a:ext cx="1192975" cy="74036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7894CAF-4F9D-8194-0E6D-5F4DC2A60399}"/>
              </a:ext>
            </a:extLst>
          </p:cNvPr>
          <p:cNvCxnSpPr/>
          <p:nvPr/>
        </p:nvCxnSpPr>
        <p:spPr>
          <a:xfrm>
            <a:off x="9863007" y="5769020"/>
            <a:ext cx="13177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9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80" name="yt_shape_11680"/>
              <p:cNvSpPr txBox="1"/>
              <p:nvPr/>
            </p:nvSpPr>
            <p:spPr>
              <a:xfrm>
                <a:off x="540119" y="900000"/>
                <a:ext cx="11111999" cy="11174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昭平县期末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80" name="yt_shape_11680" descr="{&quot;rangeId&quot;:2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7485"/>
              </a:xfrm>
              <a:prstGeom prst="rect">
                <a:avLst/>
              </a:prstGeom>
              <a:blipFill>
                <a:blip r:embed="rId2"/>
                <a:stretch>
                  <a:fillRect l="-1701" r="-1262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82" name="yt_shape_11682"/>
          <p:cNvSpPr txBox="1"/>
          <p:nvPr/>
        </p:nvSpPr>
        <p:spPr>
          <a:xfrm>
            <a:off x="540000" y="2068273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3" name="yt_shape_11683"/>
              <p:cNvSpPr txBox="1"/>
              <p:nvPr/>
            </p:nvSpPr>
            <p:spPr>
              <a:xfrm>
                <a:off x="540000" y="2547576"/>
                <a:ext cx="4853893" cy="3038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83" name="yt_shape_11683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7576"/>
                <a:ext cx="4853893" cy="3038011"/>
              </a:xfrm>
              <a:prstGeom prst="rect">
                <a:avLst/>
              </a:prstGeom>
              <a:blipFill>
                <a:blip r:embed="rId3"/>
                <a:stretch>
                  <a:fillRect l="-3894" r="-2764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5" name="yt_shape_11685"/>
          <p:cNvSpPr txBox="1"/>
          <p:nvPr/>
        </p:nvSpPr>
        <p:spPr>
          <a:xfrm>
            <a:off x="540000" y="900000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86" name="yt_shape_11686"/>
          <p:cNvSpPr txBox="1"/>
          <p:nvPr/>
        </p:nvSpPr>
        <p:spPr>
          <a:xfrm>
            <a:off x="540000" y="1379303"/>
            <a:ext cx="560730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7" name="yt_shape_1168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5f3663e-a5d0-4040-bca3-c9f83d4c47b7.png&quot;}"/>
            </a:endParaRPr>
          </a:p>
        </p:txBody>
      </p:sp>
      <p:sp>
        <p:nvSpPr>
          <p:cNvPr id="11688" name="yt_shape_11688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用纸折出黄金分割点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裁一张边长为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先折出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再折出线段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然后通过折叠使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的新位置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类似的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上折出点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的黄金分割点吗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689" name="yt_image_116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5508" y="3733878"/>
            <a:ext cx="1640982" cy="172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45879">
            <a:extLst>
              <a:ext uri="{FF2B5EF4-FFF2-40B4-BE49-F238E27FC236}">
                <a16:creationId xmlns:a16="http://schemas.microsoft.com/office/drawing/2014/main" id="{E8BA95F9-C749-D1E1-72BF-43CFEF3A4EB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92" name="yt_shape_11692"/>
              <p:cNvSpPr txBox="1"/>
              <p:nvPr/>
            </p:nvSpPr>
            <p:spPr>
              <a:xfrm>
                <a:off x="540000" y="900000"/>
                <a:ext cx="6769482" cy="346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14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是线段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的黄金分割点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92" name="yt_shape_11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69482" cy="3465629"/>
              </a:xfrm>
              <a:prstGeom prst="rect">
                <a:avLst/>
              </a:prstGeom>
              <a:blipFill>
                <a:blip r:embed="rId2"/>
                <a:stretch>
                  <a:fillRect l="-2793" t="-2993" r="-1892" b="-4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94" name="yt_shape_11694"/>
              <p:cNvSpPr txBox="1"/>
              <p:nvPr/>
            </p:nvSpPr>
            <p:spPr>
              <a:xfrm>
                <a:off x="540000" y="4365629"/>
                <a:ext cx="4171014" cy="19427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的黄金分割点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94" name="yt_shape_11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5629"/>
                <a:ext cx="4171014" cy="1942776"/>
              </a:xfrm>
              <a:prstGeom prst="rect">
                <a:avLst/>
              </a:prstGeom>
              <a:blipFill>
                <a:blip r:embed="rId3"/>
                <a:stretch>
                  <a:fillRect l="-4532" t="-3135" r="-3655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6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2" grpId="0" uiExpand="1" build="allAtOnce"/>
      <p:bldP spid="1169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6" name="yt_shape_11696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9a17777f-b7b9-46e2-a092-b12d8c5e236b.png&quot;}"/>
            </a:endParaRPr>
          </a:p>
        </p:txBody>
      </p:sp>
      <p:sp>
        <p:nvSpPr>
          <p:cNvPr id="11697" name="yt_shape_11697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方法点拨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题可采用巧设比例系数的方法解决问题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题渗透了数形结合的思想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利用比例的等比性质即可解决问题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045901">
            <a:extLst>
              <a:ext uri="{FF2B5EF4-FFF2-40B4-BE49-F238E27FC236}">
                <a16:creationId xmlns:a16="http://schemas.microsoft.com/office/drawing/2014/main" id="{63846836-C3AD-7E3E-F102-848416706CF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" name="yt_shape_1162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a76c551-b78f-4f6a-b6a1-a907a339a9d7.png&quot;}"/>
            </a:endParaRP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比例的基本性质</a:t>
            </a:r>
          </a:p>
        </p:txBody>
      </p:sp>
      <p:sp>
        <p:nvSpPr>
          <p:cNvPr id="11624" name="yt_shape_11624"/>
          <p:cNvSpPr txBox="1"/>
          <p:nvPr/>
        </p:nvSpPr>
        <p:spPr>
          <a:xfrm>
            <a:off x="540000" y="2167857"/>
            <a:ext cx="107529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霍邱县期末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那么下列比例式中成立的是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5" name="yt_table_11625" title="H_111.6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0540563"/>
                  </p:ext>
                </p:extLst>
              </p:nvPr>
            </p:nvGraphicFramePr>
            <p:xfrm>
              <a:off x="540000" y="2799524"/>
              <a:ext cx="4168394" cy="1417447"/>
            </p:xfrm>
            <a:graphic>
              <a:graphicData uri="http://schemas.openxmlformats.org/drawingml/2006/table">
                <a:tbl>
                  <a:tblPr/>
                  <a:tblGrid>
                    <a:gridCol w="2545715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622679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25" name="yt_table_11625" descr="{&quot;rangeId&quot;:4,&quot;type&quot;:&quot;Option&quot;}" title="H_111.6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0540563"/>
                  </p:ext>
                </p:extLst>
              </p:nvPr>
            </p:nvGraphicFramePr>
            <p:xfrm>
              <a:off x="540000" y="2799524"/>
              <a:ext cx="4168394" cy="1417447"/>
            </p:xfrm>
            <a:graphic>
              <a:graphicData uri="http://schemas.openxmlformats.org/drawingml/2006/table">
                <a:tbl>
                  <a:tblPr/>
                  <a:tblGrid>
                    <a:gridCol w="2545715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622679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6893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876" b="-1150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554" b="-1150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728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4167" r="-63876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554" t="-94167" b="-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26" name="yt_shape_11626"/>
          <p:cNvSpPr txBox="1"/>
          <p:nvPr/>
        </p:nvSpPr>
        <p:spPr>
          <a:xfrm>
            <a:off x="540000" y="4267446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45705">
            <a:extLst>
              <a:ext uri="{FF2B5EF4-FFF2-40B4-BE49-F238E27FC236}">
                <a16:creationId xmlns:a16="http://schemas.microsoft.com/office/drawing/2014/main" id="{395F8A70-B5CC-5141-5882-2A08268E7A9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45721">
            <a:extLst>
              <a:ext uri="{FF2B5EF4-FFF2-40B4-BE49-F238E27FC236}">
                <a16:creationId xmlns:a16="http://schemas.microsoft.com/office/drawing/2014/main" id="{E5A746AE-B9B6-E719-3B91-675000E695D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F35652-2501-2D82-F5DE-FFC4DA7AEC9E}"/>
              </a:ext>
            </a:extLst>
          </p:cNvPr>
          <p:cNvSpPr txBox="1"/>
          <p:nvPr/>
        </p:nvSpPr>
        <p:spPr>
          <a:xfrm>
            <a:off x="1028613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EA6648-A80E-0595-697E-3975FCCE229D}"/>
              </a:ext>
            </a:extLst>
          </p:cNvPr>
          <p:cNvSpPr txBox="1"/>
          <p:nvPr/>
        </p:nvSpPr>
        <p:spPr>
          <a:xfrm>
            <a:off x="4529864" y="42206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7" name="yt_shape_11627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合比性质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1396872"/>
                <a:ext cx="6919843" cy="795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淮北市期末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28" name="yt_shape_1162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6919843" cy="795667"/>
              </a:xfrm>
              <a:prstGeom prst="rect">
                <a:avLst/>
              </a:prstGeom>
              <a:blipFill>
                <a:blip r:embed="rId2"/>
                <a:stretch>
                  <a:fillRect l="-2731" r="-1674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30" name="yt_table_11630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2574798"/>
                  </p:ext>
                </p:extLst>
              </p:nvPr>
            </p:nvGraphicFramePr>
            <p:xfrm>
              <a:off x="540000" y="2395691"/>
              <a:ext cx="7357429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30" name="yt_table_11630" descr="{&quot;rangeId&quot;:7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2574798"/>
                  </p:ext>
                </p:extLst>
              </p:nvPr>
            </p:nvGraphicFramePr>
            <p:xfrm>
              <a:off x="540000" y="2395691"/>
              <a:ext cx="7357429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16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337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337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31" name="yt_shape_11631"/>
          <p:cNvSpPr txBox="1"/>
          <p:nvPr/>
        </p:nvSpPr>
        <p:spPr>
          <a:xfrm>
            <a:off x="540119" y="30863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32" name="yt_table_11632" title="H_124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8342752"/>
                  </p:ext>
                </p:extLst>
              </p:nvPr>
            </p:nvGraphicFramePr>
            <p:xfrm>
              <a:off x="540000" y="4198153"/>
              <a:ext cx="6221667" cy="1575944"/>
            </p:xfrm>
            <a:graphic>
              <a:graphicData uri="http://schemas.openxmlformats.org/drawingml/2006/table">
                <a:tbl>
                  <a:tblPr/>
                  <a:tblGrid>
                    <a:gridCol w="4170998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2050669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32" name="yt_table_11632" descr="{&quot;rangeId&quot;:8,&quot;type&quot;:&quot;Option&quot;}" title="H_124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8342752"/>
                  </p:ext>
                </p:extLst>
              </p:nvPr>
            </p:nvGraphicFramePr>
            <p:xfrm>
              <a:off x="540000" y="4198153"/>
              <a:ext cx="6221667" cy="1575944"/>
            </p:xfrm>
            <a:graphic>
              <a:graphicData uri="http://schemas.openxmlformats.org/drawingml/2006/table">
                <a:tbl>
                  <a:tblPr/>
                  <a:tblGrid>
                    <a:gridCol w="4170998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2050669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7879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9197" b="-10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264" b="-106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7879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49197" b="-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264" t="-100000" b="-6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6045749">
            <a:extLst>
              <a:ext uri="{FF2B5EF4-FFF2-40B4-BE49-F238E27FC236}">
                <a16:creationId xmlns:a16="http://schemas.microsoft.com/office/drawing/2014/main" id="{2F412BC5-31C6-35B7-80FF-90B3405102F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2AC566-ED5B-8DC1-97FA-42A56C545E07}"/>
              </a:ext>
            </a:extLst>
          </p:cNvPr>
          <p:cNvSpPr txBox="1"/>
          <p:nvPr/>
        </p:nvSpPr>
        <p:spPr>
          <a:xfrm>
            <a:off x="6490109" y="1350066"/>
            <a:ext cx="383286" cy="8815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356CC-DD65-55D9-27A5-42249E604D14}"/>
              </a:ext>
            </a:extLst>
          </p:cNvPr>
          <p:cNvSpPr txBox="1"/>
          <p:nvPr/>
        </p:nvSpPr>
        <p:spPr>
          <a:xfrm>
            <a:off x="1059708" y="35150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33">
                <a:extLst>
                  <a:ext uri="{FF2B5EF4-FFF2-40B4-BE49-F238E27FC236}">
                    <a16:creationId xmlns:a16="http://schemas.microsoft.com/office/drawing/2014/main" id="{69DB221E-8905-CD4B-E9BE-51639CCB59FD}"/>
                  </a:ext>
                </a:extLst>
              </p:cNvPr>
              <p:cNvSpPr txBox="1"/>
              <p:nvPr/>
            </p:nvSpPr>
            <p:spPr>
              <a:xfrm>
                <a:off x="511805" y="5817852"/>
                <a:ext cx="3689793" cy="6312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1633">
                <a:extLst>
                  <a:ext uri="{FF2B5EF4-FFF2-40B4-BE49-F238E27FC236}">
                    <a16:creationId xmlns:a16="http://schemas.microsoft.com/office/drawing/2014/main" id="{69DB221E-8905-CD4B-E9BE-51639CCB5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805" y="5817852"/>
                <a:ext cx="3689793" cy="631263"/>
              </a:xfrm>
              <a:prstGeom prst="rect">
                <a:avLst/>
              </a:prstGeom>
              <a:blipFill>
                <a:blip r:embed="rId6"/>
                <a:stretch>
                  <a:fillRect l="-5124" r="-198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AAEC33-B633-A89F-DECD-34FE64E81E97}"/>
                  </a:ext>
                </a:extLst>
              </p:cNvPr>
              <p:cNvSpPr txBox="1"/>
              <p:nvPr/>
            </p:nvSpPr>
            <p:spPr>
              <a:xfrm>
                <a:off x="3413914" y="5771046"/>
                <a:ext cx="613474" cy="7966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AAEC33-B633-A89F-DECD-34FE64E81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914" y="5771046"/>
                <a:ext cx="613474" cy="7966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5002A33-2E65-AB10-1762-B9C76BDEDFC3}"/>
              </a:ext>
            </a:extLst>
          </p:cNvPr>
          <p:cNvCxnSpPr/>
          <p:nvPr/>
        </p:nvCxnSpPr>
        <p:spPr>
          <a:xfrm>
            <a:off x="3199125" y="653997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33" name="yt_shape_11633"/>
              <p:cNvSpPr txBox="1"/>
              <p:nvPr/>
            </p:nvSpPr>
            <p:spPr>
              <a:xfrm>
                <a:off x="540000" y="900000"/>
                <a:ext cx="8529451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1633" name="yt_shape_116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29451" cy="645626"/>
              </a:xfrm>
              <a:prstGeom prst="rect">
                <a:avLst/>
              </a:prstGeom>
              <a:blipFill>
                <a:blip r:embed="rId2"/>
                <a:stretch>
                  <a:fillRect l="-2216" r="-1287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637">
                <a:extLst>
                  <a:ext uri="{FF2B5EF4-FFF2-40B4-BE49-F238E27FC236}">
                    <a16:creationId xmlns:a16="http://schemas.microsoft.com/office/drawing/2014/main" id="{4428366A-D4FA-2CEE-38C9-65FA38163B31}"/>
                  </a:ext>
                </a:extLst>
              </p:cNvPr>
              <p:cNvSpPr txBox="1"/>
              <p:nvPr/>
            </p:nvSpPr>
            <p:spPr>
              <a:xfrm>
                <a:off x="540000" y="1530983"/>
                <a:ext cx="2001958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4" name="yt_shape_11637">
                <a:extLst>
                  <a:ext uri="{FF2B5EF4-FFF2-40B4-BE49-F238E27FC236}">
                    <a16:creationId xmlns:a16="http://schemas.microsoft.com/office/drawing/2014/main" id="{4428366A-D4FA-2CEE-38C9-65FA38163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0983"/>
                <a:ext cx="2001958" cy="645305"/>
              </a:xfrm>
              <a:prstGeom prst="rect">
                <a:avLst/>
              </a:prstGeom>
              <a:blipFill>
                <a:blip r:embed="rId3"/>
                <a:stretch>
                  <a:fillRect l="-9451" r="-823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39">
                <a:extLst>
                  <a:ext uri="{FF2B5EF4-FFF2-40B4-BE49-F238E27FC236}">
                    <a16:creationId xmlns:a16="http://schemas.microsoft.com/office/drawing/2014/main" id="{76E0B8C5-4575-38C7-9B8D-BC188D7384C9}"/>
                  </a:ext>
                </a:extLst>
              </p:cNvPr>
              <p:cNvSpPr txBox="1"/>
              <p:nvPr/>
            </p:nvSpPr>
            <p:spPr>
              <a:xfrm>
                <a:off x="540000" y="2379440"/>
                <a:ext cx="4767074" cy="1330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639">
                <a:extLst>
                  <a:ext uri="{FF2B5EF4-FFF2-40B4-BE49-F238E27FC236}">
                    <a16:creationId xmlns:a16="http://schemas.microsoft.com/office/drawing/2014/main" id="{76E0B8C5-4575-38C7-9B8D-BC188D738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9440"/>
                <a:ext cx="4767074" cy="1330749"/>
              </a:xfrm>
              <a:prstGeom prst="rect">
                <a:avLst/>
              </a:prstGeom>
              <a:blipFill>
                <a:blip r:embed="rId4"/>
                <a:stretch>
                  <a:fillRect l="-3964" r="-2941" b="-5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1641">
            <a:extLst>
              <a:ext uri="{FF2B5EF4-FFF2-40B4-BE49-F238E27FC236}">
                <a16:creationId xmlns:a16="http://schemas.microsoft.com/office/drawing/2014/main" id="{057E4859-1753-7D24-1BA8-A6B7F13672D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2463783"/>
            <a:ext cx="1581125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643">
                <a:extLst>
                  <a:ext uri="{FF2B5EF4-FFF2-40B4-BE49-F238E27FC236}">
                    <a16:creationId xmlns:a16="http://schemas.microsoft.com/office/drawing/2014/main" id="{1BA2F860-AC49-301F-76DE-E2471C4B5BC8}"/>
                  </a:ext>
                </a:extLst>
              </p:cNvPr>
              <p:cNvSpPr txBox="1"/>
              <p:nvPr/>
            </p:nvSpPr>
            <p:spPr>
              <a:xfrm>
                <a:off x="540000" y="4077072"/>
                <a:ext cx="1851854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1643">
                <a:extLst>
                  <a:ext uri="{FF2B5EF4-FFF2-40B4-BE49-F238E27FC236}">
                    <a16:creationId xmlns:a16="http://schemas.microsoft.com/office/drawing/2014/main" id="{1BA2F860-AC49-301F-76DE-E2471C4B5B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7072"/>
                <a:ext cx="1851854" cy="645305"/>
              </a:xfrm>
              <a:prstGeom prst="rect">
                <a:avLst/>
              </a:prstGeom>
              <a:blipFill>
                <a:blip r:embed="rId6"/>
                <a:stretch>
                  <a:fillRect l="-10231" r="-9241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645">
                <a:extLst>
                  <a:ext uri="{FF2B5EF4-FFF2-40B4-BE49-F238E27FC236}">
                    <a16:creationId xmlns:a16="http://schemas.microsoft.com/office/drawing/2014/main" id="{42B64614-66E8-7B89-2FEF-439D9EC33F9A}"/>
                  </a:ext>
                </a:extLst>
              </p:cNvPr>
              <p:cNvSpPr txBox="1"/>
              <p:nvPr/>
            </p:nvSpPr>
            <p:spPr>
              <a:xfrm>
                <a:off x="540000" y="4925529"/>
                <a:ext cx="5980548" cy="1436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645">
                <a:extLst>
                  <a:ext uri="{FF2B5EF4-FFF2-40B4-BE49-F238E27FC236}">
                    <a16:creationId xmlns:a16="http://schemas.microsoft.com/office/drawing/2014/main" id="{42B64614-66E8-7B89-2FEF-439D9EC33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5529"/>
                <a:ext cx="5980548" cy="1436547"/>
              </a:xfrm>
              <a:prstGeom prst="rect">
                <a:avLst/>
              </a:prstGeom>
              <a:blipFill>
                <a:blip r:embed="rId7"/>
                <a:stretch>
                  <a:fillRect l="-3160" r="-2141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9" name="yt_shape_11649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等比性质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0" name="yt_shape_11650"/>
              <p:cNvSpPr txBox="1"/>
              <p:nvPr/>
            </p:nvSpPr>
            <p:spPr>
              <a:xfrm>
                <a:off x="540000" y="1396872"/>
                <a:ext cx="8251618" cy="69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50" name="yt_shape_1165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251618" cy="696666"/>
              </a:xfrm>
              <a:prstGeom prst="rect">
                <a:avLst/>
              </a:prstGeom>
              <a:blipFill>
                <a:blip r:embed="rId2"/>
                <a:stretch>
                  <a:fillRect l="-2291" r="-1330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52" name="yt_table_1165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576003"/>
              </p:ext>
            </p:extLst>
          </p:nvPr>
        </p:nvGraphicFramePr>
        <p:xfrm>
          <a:off x="540000" y="2296690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54" name="yt_shape_11654"/>
              <p:cNvSpPr txBox="1"/>
              <p:nvPr/>
            </p:nvSpPr>
            <p:spPr>
              <a:xfrm>
                <a:off x="540119" y="2771755"/>
                <a:ext cx="11111999" cy="1125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54" name="yt_shape_1165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1755"/>
                <a:ext cx="11111999" cy="1125180"/>
              </a:xfrm>
              <a:prstGeom prst="rect">
                <a:avLst/>
              </a:prstGeom>
              <a:blipFill>
                <a:blip r:embed="rId3"/>
                <a:stretch>
                  <a:fillRect l="-1701" r="-5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45785">
            <a:extLst>
              <a:ext uri="{FF2B5EF4-FFF2-40B4-BE49-F238E27FC236}">
                <a16:creationId xmlns:a16="http://schemas.microsoft.com/office/drawing/2014/main" id="{A3E7F976-30E0-D758-A8D9-5AEA53CC0FE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EB5196-8686-D7C0-EDAB-309E0795F87F}"/>
              </a:ext>
            </a:extLst>
          </p:cNvPr>
          <p:cNvSpPr txBox="1"/>
          <p:nvPr/>
        </p:nvSpPr>
        <p:spPr>
          <a:xfrm>
            <a:off x="7791541" y="1350066"/>
            <a:ext cx="400748" cy="7835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252AAE-4194-F612-C17B-B50CB582999C}"/>
              </a:ext>
            </a:extLst>
          </p:cNvPr>
          <p:cNvSpPr txBox="1"/>
          <p:nvPr/>
        </p:nvSpPr>
        <p:spPr>
          <a:xfrm>
            <a:off x="1499446" y="3414877"/>
            <a:ext cx="3324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6" name="yt_shape_11656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黄金分割</a:t>
            </a:r>
          </a:p>
        </p:txBody>
      </p:sp>
      <p:sp>
        <p:nvSpPr>
          <p:cNvPr id="11657" name="yt_shape_1165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合肥瑶海区校级月考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58" name="yt_table_11658" title="H_92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6006387"/>
                  </p:ext>
                </p:extLst>
              </p:nvPr>
            </p:nvGraphicFramePr>
            <p:xfrm>
              <a:off x="540000" y="2508671"/>
              <a:ext cx="4480497" cy="1180339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58" name="yt_table_11658" descr="{&quot;rangeId&quot;:14,&quot;type&quot;:&quot;Option&quot;}" title="H_92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6006387"/>
                  </p:ext>
                </p:extLst>
              </p:nvPr>
            </p:nvGraphicFramePr>
            <p:xfrm>
              <a:off x="540000" y="2508671"/>
              <a:ext cx="4480497" cy="1180339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65022" b="-174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793" t="-2597" b="-1740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6949" r="-65022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793" t="-66949" b="-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59" name="yt_shape_11659"/>
          <p:cNvSpPr txBox="1"/>
          <p:nvPr/>
        </p:nvSpPr>
        <p:spPr>
          <a:xfrm>
            <a:off x="540119" y="37395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乐器上一根弦固定在乐器面板上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是靠近点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1660" name="yt_image_11660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573" y="4851336"/>
            <a:ext cx="2478852" cy="70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45812">
            <a:extLst>
              <a:ext uri="{FF2B5EF4-FFF2-40B4-BE49-F238E27FC236}">
                <a16:creationId xmlns:a16="http://schemas.microsoft.com/office/drawing/2014/main" id="{0CE9DBB5-F54D-CF17-5B14-B096650FA01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7F3D1D-228C-2AE1-3C4E-C430ECBD7713}"/>
              </a:ext>
            </a:extLst>
          </p:cNvPr>
          <p:cNvSpPr txBox="1"/>
          <p:nvPr/>
        </p:nvSpPr>
        <p:spPr>
          <a:xfrm>
            <a:off x="175344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B0009-FAB7-BE3C-3F6D-7AFCEA0C4AB9}"/>
              </a:ext>
            </a:extLst>
          </p:cNvPr>
          <p:cNvSpPr txBox="1"/>
          <p:nvPr/>
        </p:nvSpPr>
        <p:spPr>
          <a:xfrm>
            <a:off x="4629996" y="416821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2" name="yt_shape_11662"/>
          <p:cNvSpPr txBox="1"/>
          <p:nvPr/>
        </p:nvSpPr>
        <p:spPr>
          <a:xfrm>
            <a:off x="540000" y="900000"/>
            <a:ext cx="6137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的情况导致漏解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63">
                <a:extLst>
                  <a:ext uri="{FF2B5EF4-FFF2-40B4-BE49-F238E27FC236}">
                    <a16:creationId xmlns:a16="http://schemas.microsoft.com/office/drawing/2014/main" id="{2F15E316-D0B0-0F0E-30F4-89C1A51301A8}"/>
                  </a:ext>
                </a:extLst>
              </p:cNvPr>
              <p:cNvSpPr txBox="1"/>
              <p:nvPr/>
            </p:nvSpPr>
            <p:spPr>
              <a:xfrm>
                <a:off x="540000" y="1387574"/>
                <a:ext cx="7132530" cy="6195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1663">
                <a:extLst>
                  <a:ext uri="{FF2B5EF4-FFF2-40B4-BE49-F238E27FC236}">
                    <a16:creationId xmlns:a16="http://schemas.microsoft.com/office/drawing/2014/main" id="{2F15E316-D0B0-0F0E-30F4-89C1A5130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7574"/>
                <a:ext cx="7132530" cy="619593"/>
              </a:xfrm>
              <a:prstGeom prst="rect">
                <a:avLst/>
              </a:prstGeom>
              <a:blipFill>
                <a:blip r:embed="rId2"/>
                <a:stretch>
                  <a:fillRect l="-2650" r="-598" b="-21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59131B-7DDB-86FE-C3CE-254AE96FB836}"/>
                  </a:ext>
                </a:extLst>
              </p:cNvPr>
              <p:cNvSpPr txBox="1"/>
              <p:nvPr/>
            </p:nvSpPr>
            <p:spPr>
              <a:xfrm>
                <a:off x="6089551" y="1340768"/>
                <a:ext cx="1070674" cy="707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59131B-7DDB-86FE-C3CE-254AE96FB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551" y="1340768"/>
                <a:ext cx="1070674" cy="707213"/>
              </a:xfrm>
              <a:prstGeom prst="rect">
                <a:avLst/>
              </a:prstGeom>
              <a:blipFill>
                <a:blip r:embed="rId3"/>
                <a:stretch>
                  <a:fillRect l="-9091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C20FAB8-6245-A4E5-74B9-F80E700CD384}"/>
              </a:ext>
            </a:extLst>
          </p:cNvPr>
          <p:cNvCxnSpPr/>
          <p:nvPr/>
        </p:nvCxnSpPr>
        <p:spPr>
          <a:xfrm>
            <a:off x="5874762" y="2020225"/>
            <a:ext cx="1500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085ea5e-ab82-4733-9f24-6653efe83bb0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66" name="yt_shape_11666"/>
              <p:cNvSpPr txBox="1"/>
              <p:nvPr/>
            </p:nvSpPr>
            <p:spPr>
              <a:xfrm>
                <a:off x="540000" y="1652711"/>
                <a:ext cx="9420528" cy="735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66" name="yt_shape_11666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9420528" cy="735779"/>
              </a:xfrm>
              <a:prstGeom prst="rect">
                <a:avLst/>
              </a:prstGeom>
              <a:blipFill>
                <a:blip r:embed="rId2"/>
                <a:stretch>
                  <a:fillRect l="-2006" r="-1036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68" name="yt_table_11668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449385"/>
                  </p:ext>
                </p:extLst>
              </p:nvPr>
            </p:nvGraphicFramePr>
            <p:xfrm>
              <a:off x="540000" y="2591642"/>
              <a:ext cx="7609842" cy="63442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68" name="yt_table_11668" descr="{&quot;rangeId&quot;:19,&quot;type&quot;:&quot;Option&quot;}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449385"/>
                  </p:ext>
                </p:extLst>
              </p:nvPr>
            </p:nvGraphicFramePr>
            <p:xfrm>
              <a:off x="540000" y="2591642"/>
              <a:ext cx="7609842" cy="63442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8240" r="-1680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2890" r="-465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69" name="yt_shape_11669"/>
              <p:cNvSpPr txBox="1"/>
              <p:nvPr/>
            </p:nvSpPr>
            <p:spPr>
              <a:xfrm>
                <a:off x="540000" y="3276719"/>
                <a:ext cx="7016088" cy="732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𝑦𝑧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69" name="yt_shape_11669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6719"/>
                <a:ext cx="7016088" cy="732829"/>
              </a:xfrm>
              <a:prstGeom prst="rect">
                <a:avLst/>
              </a:prstGeom>
              <a:blipFill>
                <a:blip r:embed="rId4"/>
                <a:stretch>
                  <a:fillRect l="-2693" r="-521" b="-1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71" name="yt_shape_11671"/>
              <p:cNvSpPr txBox="1"/>
              <p:nvPr/>
            </p:nvSpPr>
            <p:spPr>
              <a:xfrm>
                <a:off x="540119" y="4123174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淮北市模拟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71" name="yt_shape_11671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23174"/>
                <a:ext cx="11111999" cy="949299"/>
              </a:xfrm>
              <a:prstGeom prst="rect">
                <a:avLst/>
              </a:prstGeom>
              <a:blipFill>
                <a:blip r:embed="rId5"/>
                <a:stretch>
                  <a:fillRect l="-1701" t="-705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45845">
            <a:extLst>
              <a:ext uri="{FF2B5EF4-FFF2-40B4-BE49-F238E27FC236}">
                <a16:creationId xmlns:a16="http://schemas.microsoft.com/office/drawing/2014/main" id="{356F4BED-8143-2566-F237-47690E99C4C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15FFEA-9FEF-BE2A-8941-9989265C7601}"/>
              </a:ext>
            </a:extLst>
          </p:cNvPr>
          <p:cNvSpPr txBox="1"/>
          <p:nvPr/>
        </p:nvSpPr>
        <p:spPr>
          <a:xfrm>
            <a:off x="8949147" y="1605905"/>
            <a:ext cx="400748" cy="8222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0096C7-1853-89AE-47CF-081F0F8C4901}"/>
                  </a:ext>
                </a:extLst>
              </p:cNvPr>
              <p:cNvSpPr txBox="1"/>
              <p:nvPr/>
            </p:nvSpPr>
            <p:spPr>
              <a:xfrm>
                <a:off x="6736235" y="3229913"/>
                <a:ext cx="613474" cy="8193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20, 'hasSerialNum': 1, 'mathAnswerShape': 1}">
                <a:extLst>
                  <a:ext uri="{FF2B5EF4-FFF2-40B4-BE49-F238E27FC236}">
                    <a16:creationId xmlns:a16="http://schemas.microsoft.com/office/drawing/2014/main" id="{690096C7-1853-89AE-47CF-081F0F8C4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235" y="3229913"/>
                <a:ext cx="613474" cy="8193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5C4A9B5-20F8-51E0-D0E7-BEED7C03B913}"/>
              </a:ext>
            </a:extLst>
          </p:cNvPr>
          <p:cNvCxnSpPr/>
          <p:nvPr/>
        </p:nvCxnSpPr>
        <p:spPr>
          <a:xfrm>
            <a:off x="6521446" y="402151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8CFFF1-1277-FE2E-B2D9-90B1D0352377}"/>
                  </a:ext>
                </a:extLst>
              </p:cNvPr>
              <p:cNvSpPr txBox="1"/>
              <p:nvPr/>
            </p:nvSpPr>
            <p:spPr>
              <a:xfrm>
                <a:off x="1059708" y="4489986"/>
                <a:ext cx="3660140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8CFFF1-1277-FE2E-B2D9-90B1D0352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489986"/>
                <a:ext cx="3660140" cy="523190"/>
              </a:xfrm>
              <a:prstGeom prst="rect">
                <a:avLst/>
              </a:prstGeom>
              <a:blipFill>
                <a:blip r:embed="rId9"/>
                <a:stretch>
                  <a:fillRect l="-2667" r="-2500" b="-2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5" name="yt_image_116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532748"/>
            <a:ext cx="179124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77" name="yt_shape_11677"/>
              <p:cNvSpPr txBox="1"/>
              <p:nvPr/>
            </p:nvSpPr>
            <p:spPr>
              <a:xfrm>
                <a:off x="540000" y="2106348"/>
                <a:ext cx="3214598" cy="1445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77" name="yt_shape_11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6348"/>
                <a:ext cx="3214598" cy="1445460"/>
              </a:xfrm>
              <a:prstGeom prst="rect">
                <a:avLst/>
              </a:prstGeom>
              <a:blipFill>
                <a:blip r:embed="rId3"/>
                <a:stretch>
                  <a:fillRect l="-5882" r="-4744" b="-3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9" name="yt_shape_11679"/>
          <p:cNvSpPr txBox="1"/>
          <p:nvPr/>
        </p:nvSpPr>
        <p:spPr>
          <a:xfrm>
            <a:off x="540000" y="3602596"/>
            <a:ext cx="538448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周长之比为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的周长之差为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73">
                <a:extLst>
                  <a:ext uri="{FF2B5EF4-FFF2-40B4-BE49-F238E27FC236}">
                    <a16:creationId xmlns:a16="http://schemas.microsoft.com/office/drawing/2014/main" id="{B525AFD4-0248-68E5-A9E2-6FB2D4ECEDCA}"/>
                  </a:ext>
                </a:extLst>
              </p:cNvPr>
              <p:cNvSpPr txBox="1"/>
              <p:nvPr/>
            </p:nvSpPr>
            <p:spPr>
              <a:xfrm>
                <a:off x="540000" y="836712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的周长之差为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673">
                <a:extLst>
                  <a:ext uri="{FF2B5EF4-FFF2-40B4-BE49-F238E27FC236}">
                    <a16:creationId xmlns:a16="http://schemas.microsoft.com/office/drawing/2014/main" id="{B525AFD4-0248-68E5-A9E2-6FB2D4ECED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1110560"/>
              </a:xfrm>
              <a:prstGeom prst="rect">
                <a:avLst/>
              </a:prstGeom>
              <a:blipFill>
                <a:blip r:embed="rId4"/>
                <a:stretch>
                  <a:fillRect l="-1701" r="-38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7" grpId="0" build="allAtOnce"/>
      <p:bldP spid="1167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1322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46</cp:revision>
  <dcterms:created xsi:type="dcterms:W3CDTF">2023-05-05T05:33:04Z</dcterms:created>
  <dcterms:modified xsi:type="dcterms:W3CDTF">2023-05-12T04:55:08Z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