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69" r:id="rId6"/>
    <p:sldId id="370" r:id="rId7"/>
    <p:sldId id="380" r:id="rId8"/>
    <p:sldId id="371" r:id="rId9"/>
    <p:sldId id="373" r:id="rId10"/>
    <p:sldId id="375" r:id="rId11"/>
    <p:sldId id="376" r:id="rId12"/>
    <p:sldId id="377" r:id="rId13"/>
    <p:sldId id="381" r:id="rId14"/>
    <p:sldId id="378" r:id="rId15"/>
    <p:sldId id="382" r:id="rId16"/>
    <p:sldId id="383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6" name="yt_shape_1058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8180f04-47fe-4fc6-a124-82329cf71b5e.png&quot;}"/>
            </a:endParaRPr>
          </a:p>
        </p:txBody>
      </p:sp>
      <p:sp>
        <p:nvSpPr>
          <p:cNvPr id="10587" name="yt_shape_10587"/>
          <p:cNvSpPr txBox="1"/>
          <p:nvPr/>
        </p:nvSpPr>
        <p:spPr>
          <a:xfrm>
            <a:off x="540000" y="1661816"/>
            <a:ext cx="3838725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二次函数与一元二次不等式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sp>
        <p:nvSpPr>
          <p:cNvPr id="10588" name="yt_shape_10588"/>
          <p:cNvSpPr txBox="1"/>
          <p:nvPr/>
        </p:nvSpPr>
        <p:spPr>
          <a:xfrm>
            <a:off x="540000" y="22273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0589" name="yt_shape_10589"/>
          <p:cNvSpPr txBox="1"/>
          <p:nvPr/>
        </p:nvSpPr>
        <p:spPr>
          <a:xfrm>
            <a:off x="5087888" y="1658252"/>
            <a:ext cx="4043768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图象位于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轴上方的部分对应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值的取值范围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图象位于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轴下方的部分对应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5897376">
            <a:extLst>
              <a:ext uri="{FF2B5EF4-FFF2-40B4-BE49-F238E27FC236}">
                <a16:creationId xmlns:a16="http://schemas.microsoft.com/office/drawing/2014/main" id="{AEC311F8-0C3D-7855-2B7A-A2C39F47B83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CAB0D0-83B9-2597-7916-745ED9312297}"/>
              </a:ext>
            </a:extLst>
          </p:cNvPr>
          <p:cNvSpPr txBox="1"/>
          <p:nvPr/>
        </p:nvSpPr>
        <p:spPr>
          <a:xfrm>
            <a:off x="5509614" y="161144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88309B-291D-FE61-2873-C2B020CAE6BB}"/>
              </a:ext>
            </a:extLst>
          </p:cNvPr>
          <p:cNvSpPr txBox="1"/>
          <p:nvPr/>
        </p:nvSpPr>
        <p:spPr>
          <a:xfrm>
            <a:off x="5509614" y="2557969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yt_shape_10587">
            <a:extLst>
              <a:ext uri="{FF2B5EF4-FFF2-40B4-BE49-F238E27FC236}">
                <a16:creationId xmlns:a16="http://schemas.microsoft.com/office/drawing/2014/main" id="{87748DB5-06CD-46BB-0A79-E54A5D778988}"/>
              </a:ext>
            </a:extLst>
          </p:cNvPr>
          <p:cNvSpPr txBox="1"/>
          <p:nvPr/>
        </p:nvSpPr>
        <p:spPr>
          <a:xfrm>
            <a:off x="4466372" y="1661816"/>
            <a:ext cx="453183" cy="514738"/>
          </a:xfrm>
          <a:prstGeom prst="rect">
            <a:avLst/>
          </a:prstGeom>
          <a:ln>
            <a:noFill/>
          </a:ln>
        </p:spPr>
        <p:txBody>
          <a:bodyPr vert="horz" wrap="non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7" name="yt_shape_1063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部分的自变量与对应的函数值如下表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自变量的取值范围是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38" name="yt_table_10638" title="H_122.71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138803"/>
              </p:ext>
            </p:extLst>
          </p:nvPr>
        </p:nvGraphicFramePr>
        <p:xfrm>
          <a:off x="540000" y="2011799"/>
          <a:ext cx="11111997" cy="155848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766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91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34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34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42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42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42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644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640" name="yt_table_1064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079639"/>
              </p:ext>
            </p:extLst>
          </p:nvPr>
        </p:nvGraphicFramePr>
        <p:xfrm>
          <a:off x="540000" y="3839937"/>
          <a:ext cx="6416993" cy="848742"/>
        </p:xfrm>
        <a:graphic>
          <a:graphicData uri="http://schemas.openxmlformats.org/drawingml/2006/table">
            <a:tbl>
              <a:tblPr/>
              <a:tblGrid>
                <a:gridCol w="3665855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  <a:gridCol w="2751138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EFF1D9F-B747-398F-E532-C60D205C7CBF}"/>
              </a:ext>
            </a:extLst>
          </p:cNvPr>
          <p:cNvSpPr txBox="1"/>
          <p:nvPr/>
        </p:nvSpPr>
        <p:spPr>
          <a:xfrm>
            <a:off x="6714382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2" name="yt_shape_1064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长丰县期末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643" name="yt_image_106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1002" y="2011799"/>
            <a:ext cx="1889994" cy="1805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6D4F8A-A64F-3DE3-62EA-E86317115756}"/>
              </a:ext>
            </a:extLst>
          </p:cNvPr>
          <p:cNvSpPr txBox="1"/>
          <p:nvPr/>
        </p:nvSpPr>
        <p:spPr>
          <a:xfrm>
            <a:off x="3463183" y="1328682"/>
            <a:ext cx="1534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5" name="yt_shape_1064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两点在一次函数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46" name="yt_shape_10646"/>
          <p:cNvSpPr txBox="1"/>
          <p:nvPr/>
        </p:nvSpPr>
        <p:spPr>
          <a:xfrm>
            <a:off x="540000" y="1859435"/>
            <a:ext cx="49933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的值和二次函数的表达式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647"/>
              <p:cNvSpPr txBox="1"/>
              <p:nvPr/>
            </p:nvSpPr>
            <p:spPr>
              <a:xfrm>
                <a:off x="540000" y="2491102"/>
                <a:ext cx="8241039" cy="30398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一次函数的表达式为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3=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0647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8241039" cy="3039807"/>
              </a:xfrm>
              <a:prstGeom prst="rect">
                <a:avLst/>
              </a:prstGeom>
              <a:blipFill>
                <a:blip r:embed="rId2"/>
                <a:stretch>
                  <a:fillRect l="-2295" t="-3815" r="-1332" b="-5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49" name="yt_image_106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41342" y="2491102"/>
            <a:ext cx="2010657" cy="192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1" name="yt_shape_10651"/>
          <p:cNvSpPr txBox="1"/>
          <p:nvPr/>
        </p:nvSpPr>
        <p:spPr>
          <a:xfrm>
            <a:off x="540000" y="900000"/>
            <a:ext cx="64617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请直接写出使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0652"/>
          <p:cNvSpPr txBox="1"/>
          <p:nvPr/>
        </p:nvSpPr>
        <p:spPr>
          <a:xfrm>
            <a:off x="540000" y="1531667"/>
            <a:ext cx="29062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653" name="yt_image_1065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1342" y="1531667"/>
            <a:ext cx="2010657" cy="192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5" name="yt_shape_10655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6c1c249-dab0-4591-8437-2c381e20ac89.png&quot;}"/>
            </a:endParaRPr>
          </a:p>
        </p:txBody>
      </p:sp>
      <p:sp>
        <p:nvSpPr>
          <p:cNvPr id="10656" name="yt_shape_10656"/>
          <p:cNvSpPr txBox="1"/>
          <p:nvPr/>
        </p:nvSpPr>
        <p:spPr>
          <a:xfrm>
            <a:off x="540000" y="1611028"/>
            <a:ext cx="5796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阅读下面材料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657" name="yt_shape_10657"/>
          <p:cNvSpPr txBox="1"/>
          <p:nvPr/>
        </p:nvSpPr>
        <p:spPr>
          <a:xfrm>
            <a:off x="540119" y="20903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上课时李老师提出这样一个问题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对于任意实数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恒成立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58" name="yt_shape_10658"/>
          <p:cNvSpPr txBox="1"/>
          <p:nvPr/>
        </p:nvSpPr>
        <p:spPr>
          <a:xfrm>
            <a:off x="540119" y="3049766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小捷的思路是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原不等式等价于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画出两个函数的图象的示意图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于是原问题转化为函数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的图象上方时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659" name="yt_image_1065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267" y="4293096"/>
            <a:ext cx="4394383" cy="2290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897517">
            <a:extLst>
              <a:ext uri="{FF2B5EF4-FFF2-40B4-BE49-F238E27FC236}">
                <a16:creationId xmlns:a16="http://schemas.microsoft.com/office/drawing/2014/main" id="{0690A596-F412-1E43-DEF0-49D033A70E8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2" name="yt_shape_10662"/>
          <p:cNvSpPr txBox="1"/>
          <p:nvPr/>
        </p:nvSpPr>
        <p:spPr>
          <a:xfrm>
            <a:off x="534247" y="1269917"/>
            <a:ext cx="10242274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对于任意实数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的不等式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恒成立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663" name="yt_shape_10663"/>
          <p:cNvSpPr txBox="1"/>
          <p:nvPr/>
        </p:nvSpPr>
        <p:spPr>
          <a:xfrm>
            <a:off x="534127" y="2229352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参考小捷思考问题的方法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解决问题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664" name="yt_shape_10664"/>
          <p:cNvSpPr txBox="1"/>
          <p:nvPr/>
        </p:nvSpPr>
        <p:spPr>
          <a:xfrm>
            <a:off x="534127" y="2692176"/>
            <a:ext cx="89575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范围内有两个解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3C1CDE-43D0-8D95-12BD-58E97F5E130C}"/>
              </a:ext>
            </a:extLst>
          </p:cNvPr>
          <p:cNvSpPr txBox="1"/>
          <p:nvPr/>
        </p:nvSpPr>
        <p:spPr>
          <a:xfrm>
            <a:off x="1055440" y="171452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0661">
            <a:extLst>
              <a:ext uri="{FF2B5EF4-FFF2-40B4-BE49-F238E27FC236}">
                <a16:creationId xmlns:a16="http://schemas.microsoft.com/office/drawing/2014/main" id="{6E3BC3D1-9EAC-834C-E6CE-9CC0BD536646}"/>
              </a:ext>
            </a:extLst>
          </p:cNvPr>
          <p:cNvSpPr txBox="1"/>
          <p:nvPr/>
        </p:nvSpPr>
        <p:spPr>
          <a:xfrm>
            <a:off x="551384" y="836712"/>
            <a:ext cx="338554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请结合小捷的思路回答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6" name="yt_shape_10666"/>
          <p:cNvSpPr txBox="1"/>
          <p:nvPr/>
        </p:nvSpPr>
        <p:spPr>
          <a:xfrm>
            <a:off x="512761" y="14600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范围内有两个解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667" name="yt_shape_10667"/>
          <p:cNvSpPr txBox="1"/>
          <p:nvPr/>
        </p:nvSpPr>
        <p:spPr>
          <a:xfrm>
            <a:off x="512642" y="2419466"/>
            <a:ext cx="613789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对称轴为直线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0668" name="yt_shape_10668"/>
          <p:cNvSpPr txBox="1"/>
          <p:nvPr/>
        </p:nvSpPr>
        <p:spPr>
          <a:xfrm>
            <a:off x="512642" y="3378901"/>
            <a:ext cx="60673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669" name="yt_shape_10669"/>
          <p:cNvSpPr txBox="1"/>
          <p:nvPr/>
        </p:nvSpPr>
        <p:spPr>
          <a:xfrm>
            <a:off x="512642" y="3858204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图象过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670" name="yt_image_1067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9873" y="4360929"/>
            <a:ext cx="2292253" cy="2253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7BC021-6D63-7B90-54DE-74D188A0190B}"/>
              </a:ext>
            </a:extLst>
          </p:cNvPr>
          <p:cNvSpPr txBox="1"/>
          <p:nvPr/>
        </p:nvSpPr>
        <p:spPr>
          <a:xfrm>
            <a:off x="10512899" y="141322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FF4BEA-2053-2ADD-D450-E9C4C279D52B}"/>
              </a:ext>
            </a:extLst>
          </p:cNvPr>
          <p:cNvSpPr txBox="1"/>
          <p:nvPr/>
        </p:nvSpPr>
        <p:spPr>
          <a:xfrm>
            <a:off x="422750" y="188871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665">
            <a:extLst>
              <a:ext uri="{FF2B5EF4-FFF2-40B4-BE49-F238E27FC236}">
                <a16:creationId xmlns:a16="http://schemas.microsoft.com/office/drawing/2014/main" id="{8A571007-DD1D-2860-AF8F-C31CE9D87343}"/>
              </a:ext>
            </a:extLst>
          </p:cNvPr>
          <p:cNvSpPr txBox="1"/>
          <p:nvPr/>
        </p:nvSpPr>
        <p:spPr>
          <a:xfrm>
            <a:off x="479376" y="980728"/>
            <a:ext cx="75549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的图象的示意图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67" grpId="0" build="allAtOnce"/>
      <p:bldP spid="10668" grpId="0" build="allAtOnce"/>
      <p:bldP spid="10669" grpId="0" build="allAtOnce"/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0" name="yt_shape_10590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59daeff-7d4a-4e82-bb7e-6e60539c873a.png&quot;}"/>
            </a:endParaRPr>
          </a:p>
        </p:txBody>
      </p:sp>
      <p:sp>
        <p:nvSpPr>
          <p:cNvPr id="10591" name="yt_shape_10591"/>
          <p:cNvSpPr txBox="1"/>
          <p:nvPr/>
        </p:nvSpPr>
        <p:spPr>
          <a:xfrm>
            <a:off x="540000" y="1670985"/>
            <a:ext cx="641201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二次函数与一元二次不等式的关系</a:t>
            </a:r>
          </a:p>
        </p:txBody>
      </p:sp>
      <p:sp>
        <p:nvSpPr>
          <p:cNvPr id="10592" name="yt_shape_10592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96" name="yt_table_10596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777856"/>
              </p:ext>
            </p:extLst>
          </p:nvPr>
        </p:nvGraphicFramePr>
        <p:xfrm>
          <a:off x="540000" y="3127292"/>
          <a:ext cx="5994718" cy="848742"/>
        </p:xfrm>
        <a:graphic>
          <a:graphicData uri="http://schemas.openxmlformats.org/drawingml/2006/table">
            <a:tbl>
              <a:tblPr/>
              <a:tblGrid>
                <a:gridCol w="3243580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  <a:gridCol w="2751138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</a:tbl>
          </a:graphicData>
        </a:graphic>
      </p:graphicFrame>
      <p:grpSp>
        <p:nvGrpSpPr>
          <p:cNvPr id="10593" name="yt_shape_10593_skip" title="H_169.40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70865" y="3127292"/>
            <a:ext cx="1678989" cy="2151432"/>
            <a:chOff x="0" y="0"/>
            <a:chExt cx="1678989" cy="2151432"/>
          </a:xfrm>
        </p:grpSpPr>
        <p:pic>
          <p:nvPicPr>
            <p:cNvPr id="2" name="yt_image_1059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8989" cy="1755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95" name="yt_shape_10595"/>
            <p:cNvSpPr txBox="1"/>
            <p:nvPr/>
          </p:nvSpPr>
          <p:spPr>
            <a:xfrm>
              <a:off x="306213" y="17914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5897400">
            <a:extLst>
              <a:ext uri="{FF2B5EF4-FFF2-40B4-BE49-F238E27FC236}">
                <a16:creationId xmlns:a16="http://schemas.microsoft.com/office/drawing/2014/main" id="{EF740B87-E5E5-3658-ED19-BD5DF1DD9E7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705897416">
            <a:extLst>
              <a:ext uri="{FF2B5EF4-FFF2-40B4-BE49-F238E27FC236}">
                <a16:creationId xmlns:a16="http://schemas.microsoft.com/office/drawing/2014/main" id="{AB044D21-AEC6-E645-4773-959F4182609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2916D71-219E-146A-B2A2-B1B1725A950D}"/>
              </a:ext>
            </a:extLst>
          </p:cNvPr>
          <p:cNvSpPr txBox="1"/>
          <p:nvPr/>
        </p:nvSpPr>
        <p:spPr>
          <a:xfrm>
            <a:off x="1059708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8" name="yt_shape_1059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合肥庐阳区校级月考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由图象可知不等式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02" name="yt_table_10602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949081"/>
              </p:ext>
            </p:extLst>
          </p:nvPr>
        </p:nvGraphicFramePr>
        <p:xfrm>
          <a:off x="540000" y="1859435"/>
          <a:ext cx="6416993" cy="848742"/>
        </p:xfrm>
        <a:graphic>
          <a:graphicData uri="http://schemas.openxmlformats.org/drawingml/2006/table">
            <a:tbl>
              <a:tblPr/>
              <a:tblGrid>
                <a:gridCol w="3665855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2751138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</a:tbl>
          </a:graphicData>
        </a:graphic>
      </p:graphicFrame>
      <p:grpSp>
        <p:nvGrpSpPr>
          <p:cNvPr id="10599" name="yt_shape_10599_skip" title="H_169.40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5986" y="1859435"/>
            <a:ext cx="2093959" cy="2151432"/>
            <a:chOff x="0" y="0"/>
            <a:chExt cx="2093959" cy="2151432"/>
          </a:xfrm>
        </p:grpSpPr>
        <p:pic>
          <p:nvPicPr>
            <p:cNvPr id="2" name="yt_image_1059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3959" cy="1755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01" name="yt_shape_10601"/>
            <p:cNvSpPr txBox="1"/>
            <p:nvPr/>
          </p:nvSpPr>
          <p:spPr>
            <a:xfrm>
              <a:off x="513698" y="17914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5EB810F-78D5-CEB2-5E00-BC39300FED9C}"/>
              </a:ext>
            </a:extLst>
          </p:cNvPr>
          <p:cNvSpPr txBox="1"/>
          <p:nvPr/>
        </p:nvSpPr>
        <p:spPr>
          <a:xfrm>
            <a:off x="5071321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4" name="yt_shape_10604"/>
          <p:cNvSpPr txBox="1"/>
          <p:nvPr/>
        </p:nvSpPr>
        <p:spPr>
          <a:xfrm>
            <a:off x="540000" y="900000"/>
            <a:ext cx="77264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图象上部分点的对应值如下表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0605" name="yt_table_10605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562358"/>
              </p:ext>
            </p:extLst>
          </p:nvPr>
        </p:nvGraphicFramePr>
        <p:xfrm>
          <a:off x="540000" y="1531667"/>
          <a:ext cx="11111993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743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59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9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59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959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959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959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08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084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607" name="yt_shape_10607"/>
          <p:cNvSpPr txBox="1"/>
          <p:nvPr/>
        </p:nvSpPr>
        <p:spPr>
          <a:xfrm>
            <a:off x="540000" y="2840426"/>
            <a:ext cx="57179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608" name="yt_shape_10608"/>
          <p:cNvSpPr txBox="1"/>
          <p:nvPr/>
        </p:nvSpPr>
        <p:spPr>
          <a:xfrm>
            <a:off x="540119" y="33197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观察图象可知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609" name="yt_image_1060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8721" y="4431528"/>
            <a:ext cx="2254557" cy="215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F8CACB-9E8B-8122-304D-9010390FFC48}"/>
              </a:ext>
            </a:extLst>
          </p:cNvPr>
          <p:cNvSpPr txBox="1"/>
          <p:nvPr/>
        </p:nvSpPr>
        <p:spPr>
          <a:xfrm>
            <a:off x="4225064" y="2793620"/>
            <a:ext cx="1839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FB4241-B8ED-4D27-69B9-43AEBDBC8A7F}"/>
              </a:ext>
            </a:extLst>
          </p:cNvPr>
          <p:cNvSpPr txBox="1"/>
          <p:nvPr/>
        </p:nvSpPr>
        <p:spPr>
          <a:xfrm>
            <a:off x="4106121" y="3748412"/>
            <a:ext cx="1839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1" name="yt_shape_1061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利用图象法求不等式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612" name="yt_image_106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5635" y="2011799"/>
            <a:ext cx="2080728" cy="262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14" name="yt_shape_10614"/>
          <p:cNvSpPr txBox="1"/>
          <p:nvPr/>
        </p:nvSpPr>
        <p:spPr>
          <a:xfrm>
            <a:off x="540000" y="4690295"/>
            <a:ext cx="75902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由题中图形可知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的解集为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5" name="yt_shape_1061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合肥包河区期末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根据图象回答下列问题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616" name="yt_shape_10616"/>
          <p:cNvSpPr txBox="1"/>
          <p:nvPr/>
        </p:nvSpPr>
        <p:spPr>
          <a:xfrm>
            <a:off x="540000" y="1859435"/>
            <a:ext cx="48202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0617"/>
          <p:cNvSpPr txBox="1"/>
          <p:nvPr/>
        </p:nvSpPr>
        <p:spPr>
          <a:xfrm>
            <a:off x="540119" y="2491102"/>
            <a:ext cx="970677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的根是二次函数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轴交点的横坐标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的根为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618" name="yt_image_106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2779" y="2491102"/>
            <a:ext cx="1369220" cy="143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20" name="yt_shape_10620"/>
          <p:cNvSpPr txBox="1"/>
          <p:nvPr/>
        </p:nvSpPr>
        <p:spPr>
          <a:xfrm>
            <a:off x="540000" y="3973654"/>
            <a:ext cx="54357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yt_shape_10621"/>
          <p:cNvSpPr txBox="1"/>
          <p:nvPr/>
        </p:nvSpPr>
        <p:spPr>
          <a:xfrm>
            <a:off x="540119" y="460532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不等式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的解集是抛物线在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轴上方的部分对应的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不等式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的解集为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4" name="yt_shape_10624"/>
          <p:cNvSpPr txBox="1"/>
          <p:nvPr/>
        </p:nvSpPr>
        <p:spPr>
          <a:xfrm>
            <a:off x="540000" y="900000"/>
            <a:ext cx="81705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0625"/>
          <p:cNvSpPr txBox="1"/>
          <p:nvPr/>
        </p:nvSpPr>
        <p:spPr>
          <a:xfrm>
            <a:off x="540000" y="1531667"/>
            <a:ext cx="875079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有交点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由函数图象知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626" name="yt_image_106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2779" y="1531667"/>
            <a:ext cx="1369220" cy="143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8" name="yt_shape_10628"/>
          <p:cNvSpPr txBox="1"/>
          <p:nvPr/>
        </p:nvSpPr>
        <p:spPr>
          <a:xfrm>
            <a:off x="540000" y="900000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不能从图中获取有用信息而致错</a:t>
            </a:r>
          </a:p>
        </p:txBody>
      </p:sp>
      <p:sp>
        <p:nvSpPr>
          <p:cNvPr id="2" name="yt_shape_10629">
            <a:extLst>
              <a:ext uri="{FF2B5EF4-FFF2-40B4-BE49-F238E27FC236}">
                <a16:creationId xmlns:a16="http://schemas.microsoft.com/office/drawing/2014/main" id="{39AF1898-2EE8-0B10-DA24-A19955F2D75E}"/>
              </a:ext>
            </a:extLst>
          </p:cNvPr>
          <p:cNvSpPr txBox="1"/>
          <p:nvPr/>
        </p:nvSpPr>
        <p:spPr>
          <a:xfrm>
            <a:off x="540119" y="14531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根据图象提供的信息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确定使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image_10630">
            <a:extLst>
              <a:ext uri="{FF2B5EF4-FFF2-40B4-BE49-F238E27FC236}">
                <a16:creationId xmlns:a16="http://schemas.microsoft.com/office/drawing/2014/main" id="{1CF59D0A-919B-411E-D1AB-4C996C51EDDF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0444" y="2564904"/>
            <a:ext cx="1431111" cy="130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18D950B-0271-BDDE-DEFE-C5B61C4C5323}"/>
              </a:ext>
            </a:extLst>
          </p:cNvPr>
          <p:cNvSpPr txBox="1"/>
          <p:nvPr/>
        </p:nvSpPr>
        <p:spPr>
          <a:xfrm>
            <a:off x="3023446" y="1881787"/>
            <a:ext cx="3193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2" name="yt_shape_1063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af952ee2-6845-421a-831b-28c6364dad18.png&quot;}"/>
            </a:endParaRPr>
          </a:p>
        </p:txBody>
      </p:sp>
      <p:sp>
        <p:nvSpPr>
          <p:cNvPr id="10633" name="yt_shape_10633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贺州市中考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35" name="yt_table_10635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74321"/>
              </p:ext>
            </p:extLst>
          </p:nvPr>
        </p:nvGraphicFramePr>
        <p:xfrm>
          <a:off x="540000" y="2612146"/>
          <a:ext cx="6416993" cy="848742"/>
        </p:xfrm>
        <a:graphic>
          <a:graphicData uri="http://schemas.openxmlformats.org/drawingml/2006/table">
            <a:tbl>
              <a:tblPr/>
              <a:tblGrid>
                <a:gridCol w="3683318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2733675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</a:tbl>
          </a:graphicData>
        </a:graphic>
      </p:graphicFrame>
      <p:pic>
        <p:nvPicPr>
          <p:cNvPr id="10634" name="yt_image_10634_skip" title="H_144.7029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8115" y="2612146"/>
            <a:ext cx="2001810" cy="183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897475">
            <a:extLst>
              <a:ext uri="{FF2B5EF4-FFF2-40B4-BE49-F238E27FC236}">
                <a16:creationId xmlns:a16="http://schemas.microsoft.com/office/drawing/2014/main" id="{8D375857-FDCF-6D4C-2835-673435EF048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C591F8-5D27-19CD-A08B-304B09539E4F}"/>
              </a:ext>
            </a:extLst>
          </p:cNvPr>
          <p:cNvSpPr txBox="1"/>
          <p:nvPr/>
        </p:nvSpPr>
        <p:spPr>
          <a:xfrm>
            <a:off x="9184532" y="20813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1476</Words>
  <Application>Microsoft Office PowerPoint</Application>
  <PresentationFormat>宽屏</PresentationFormat>
  <Paragraphs>128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51</cp:revision>
  <dcterms:created xsi:type="dcterms:W3CDTF">2023-05-05T05:33:04Z</dcterms:created>
  <dcterms:modified xsi:type="dcterms:W3CDTF">2023-05-12T04:32:12Z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