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8" r:id="rId6"/>
    <p:sldId id="374" r:id="rId7"/>
    <p:sldId id="369" r:id="rId8"/>
    <p:sldId id="375" r:id="rId9"/>
    <p:sldId id="371" r:id="rId10"/>
    <p:sldId id="379" r:id="rId11"/>
    <p:sldId id="380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bin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bin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1" name="yt_shape_13571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c96b937-3176-40fd-b36c-746ea8f53a2d.png&quot;}"/>
            </a:endParaRPr>
          </a:p>
        </p:txBody>
      </p:sp>
      <p:sp>
        <p:nvSpPr>
          <p:cNvPr id="13572" name="yt_shape_13572"/>
          <p:cNvSpPr txBox="1"/>
          <p:nvPr/>
        </p:nvSpPr>
        <p:spPr>
          <a:xfrm>
            <a:off x="540000" y="1670985"/>
            <a:ext cx="33342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方向角问题</a:t>
            </a:r>
          </a:p>
        </p:txBody>
      </p:sp>
      <p:sp>
        <p:nvSpPr>
          <p:cNvPr id="13573" name="yt_shape_13573"/>
          <p:cNvSpPr txBox="1"/>
          <p:nvPr/>
        </p:nvSpPr>
        <p:spPr>
          <a:xfrm>
            <a:off x="540119" y="216785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为了测量一条河流的宽度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一测量员在河岸边相距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两点分别测定对岸一棵树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的正北方向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则河宽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75" name="yt_table_13575_skip" title="H_10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3166488"/>
                  </p:ext>
                </p:extLst>
              </p:nvPr>
            </p:nvGraphicFramePr>
            <p:xfrm>
              <a:off x="540000" y="3607423"/>
              <a:ext cx="5788343" cy="1305306"/>
            </p:xfrm>
            <a:graphic>
              <a:graphicData uri="http://schemas.openxmlformats.org/drawingml/2006/table">
                <a:tbl>
                  <a:tblPr/>
                  <a:tblGrid>
                    <a:gridCol w="3632518">
                      <a:extLst>
                        <a:ext uri="{9D8B030D-6E8A-4147-A177-3AD203B41FA5}">
                          <a16:colId xmlns:a16="http://schemas.microsoft.com/office/drawing/2014/main" val="10602"/>
                        </a:ext>
                      </a:extLst>
                    </a:gridCol>
                    <a:gridCol w="2155825">
                      <a:extLst>
                        <a:ext uri="{9D8B030D-6E8A-4147-A177-3AD203B41FA5}">
                          <a16:colId xmlns:a16="http://schemas.microsoft.com/office/drawing/2014/main" val="106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200tan70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200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200sin70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200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575" name="yt_table_13575_skip" descr="{&quot;rangeId&quot;:2,&quot;type&quot;:&quot;Option&quot;,&quot;drawing&quot;:[&quot;yt_image_13574&quot;]}" title="H_10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3166488"/>
                  </p:ext>
                </p:extLst>
              </p:nvPr>
            </p:nvGraphicFramePr>
            <p:xfrm>
              <a:off x="540000" y="3607423"/>
              <a:ext cx="5788343" cy="1305306"/>
            </p:xfrm>
            <a:graphic>
              <a:graphicData uri="http://schemas.openxmlformats.org/drawingml/2006/table">
                <a:tbl>
                  <a:tblPr/>
                  <a:tblGrid>
                    <a:gridCol w="3632518">
                      <a:extLst>
                        <a:ext uri="{9D8B030D-6E8A-4147-A177-3AD203B41FA5}">
                          <a16:colId xmlns:a16="http://schemas.microsoft.com/office/drawing/2014/main" val="10602"/>
                        </a:ext>
                      </a:extLst>
                    </a:gridCol>
                    <a:gridCol w="2155825">
                      <a:extLst>
                        <a:ext uri="{9D8B030D-6E8A-4147-A177-3AD203B41FA5}">
                          <a16:colId xmlns:a16="http://schemas.microsoft.com/office/drawing/2014/main" val="10603"/>
                        </a:ext>
                      </a:extLst>
                    </a:gridCol>
                  </a:tblGrid>
                  <a:tr h="6526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200tan70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8644" b="-1120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  <a:tr h="6526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200sin70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8644" t="-100935" b="-130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574" name="yt_image_13574_skip" title="H_147.7644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4692" y="3607423"/>
            <a:ext cx="3315522" cy="187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266618">
            <a:extLst>
              <a:ext uri="{FF2B5EF4-FFF2-40B4-BE49-F238E27FC236}">
                <a16:creationId xmlns:a16="http://schemas.microsoft.com/office/drawing/2014/main" id="{DBF6330F-CCE9-DB7C-C402-505D76979F1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266635">
            <a:extLst>
              <a:ext uri="{FF2B5EF4-FFF2-40B4-BE49-F238E27FC236}">
                <a16:creationId xmlns:a16="http://schemas.microsoft.com/office/drawing/2014/main" id="{7BF0EAE4-D0DC-B20A-9CDA-1A9817BF893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D80E68-A460-2B60-C4DA-F966C4A9F488}"/>
              </a:ext>
            </a:extLst>
          </p:cNvPr>
          <p:cNvSpPr txBox="1"/>
          <p:nvPr/>
        </p:nvSpPr>
        <p:spPr>
          <a:xfrm>
            <a:off x="4158508" y="30720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39" name="yt_shape_13639"/>
              <p:cNvSpPr txBox="1"/>
              <p:nvPr/>
            </p:nvSpPr>
            <p:spPr>
              <a:xfrm>
                <a:off x="540119" y="900000"/>
                <a:ext cx="11111999" cy="25509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若观察哨所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发现走私船从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小时的速度向正东方向逃窜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并立即派缉私艇沿北偏东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的方向前去拦截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求缉私艇的速度为多少时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恰好在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处成功拦截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cos53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cos37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sin53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tan76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3639" name="yt_shape_13639" descr="{&quot;rangeId&quot;:1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550955"/>
              </a:xfrm>
              <a:prstGeom prst="rect">
                <a:avLst/>
              </a:prstGeom>
              <a:blipFill>
                <a:blip r:embed="rId2"/>
                <a:stretch>
                  <a:fillRect l="-1701" t="-2153" r="-604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3644">
            <a:extLst>
              <a:ext uri="{FF2B5EF4-FFF2-40B4-BE49-F238E27FC236}">
                <a16:creationId xmlns:a16="http://schemas.microsoft.com/office/drawing/2014/main" id="{344CECA4-5440-115E-B4E9-8940F2E3378A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5800" y="3645024"/>
            <a:ext cx="2715663" cy="193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642"/>
              <p:cNvSpPr txBox="1"/>
              <p:nvPr/>
            </p:nvSpPr>
            <p:spPr>
              <a:xfrm>
                <a:off x="540119" y="900000"/>
                <a:ext cx="8360336" cy="53104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由题意易知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在一条直线上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·tan76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设缉私艇的速度为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经检验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是原方程的解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6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8360336" cy="5310428"/>
              </a:xfrm>
              <a:prstGeom prst="rect">
                <a:avLst/>
              </a:prstGeom>
              <a:blipFill>
                <a:blip r:embed="rId2"/>
                <a:stretch>
                  <a:fillRect l="-2261" t="-2067" r="-511" b="-2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637">
                <a:extLst>
                  <a:ext uri="{FF2B5EF4-FFF2-40B4-BE49-F238E27FC236}">
                    <a16:creationId xmlns:a16="http://schemas.microsoft.com/office/drawing/2014/main" id="{89B2B422-7CD6-3632-BA38-DEF63FD7604E}"/>
                  </a:ext>
                </a:extLst>
              </p:cNvPr>
              <p:cNvSpPr txBox="1"/>
              <p:nvPr/>
            </p:nvSpPr>
            <p:spPr>
              <a:xfrm>
                <a:off x="540119" y="6210428"/>
                <a:ext cx="8544134" cy="4054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当缉私艇的速度为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小时时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恰好在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处成功拦截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637">
                <a:extLst>
                  <a:ext uri="{FF2B5EF4-FFF2-40B4-BE49-F238E27FC236}">
                    <a16:creationId xmlns:a16="http://schemas.microsoft.com/office/drawing/2014/main" id="{89B2B422-7CD6-3632-BA38-DEF63FD760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210428"/>
                <a:ext cx="8544134" cy="405432"/>
              </a:xfrm>
              <a:prstGeom prst="rect">
                <a:avLst/>
              </a:prstGeom>
              <a:blipFill>
                <a:blip r:embed="rId3"/>
                <a:stretch>
                  <a:fillRect l="-2213" t="-21212" r="-1213" b="-4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646">
            <a:extLst>
              <a:ext uri="{FF2B5EF4-FFF2-40B4-BE49-F238E27FC236}">
                <a16:creationId xmlns:a16="http://schemas.microsoft.com/office/drawing/2014/main" id="{509974EF-F91C-0D94-1F5B-63794F728418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0256" y="2589516"/>
            <a:ext cx="2357116" cy="167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76" name="yt_shape_13576"/>
              <p:cNvSpPr txBox="1"/>
              <p:nvPr/>
            </p:nvSpPr>
            <p:spPr>
              <a:xfrm>
                <a:off x="540119" y="900000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南通市中考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一艘轮船位于灯塔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距离灯塔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它沿正北方向航行一段时间后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到达位于灯塔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方向上的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处与灯塔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76" name="yt_shape_13576" descr="{&quot;rangeId&quot;: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5128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81" name="yt_shape_13581"/>
          <p:cNvSpPr txBox="1"/>
          <p:nvPr/>
        </p:nvSpPr>
        <p:spPr>
          <a:xfrm>
            <a:off x="540000" y="496655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78" name="yt_shape_13578" title="H_187.976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4743" y="2528992"/>
            <a:ext cx="2182512" cy="2387304"/>
            <a:chOff x="0" y="0"/>
            <a:chExt cx="2182512" cy="2387304"/>
          </a:xfrm>
        </p:grpSpPr>
        <p:pic>
          <p:nvPicPr>
            <p:cNvPr id="2" name="yt_image_1357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82512" cy="1991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80" name="yt_shape_13580"/>
            <p:cNvSpPr txBox="1"/>
            <p:nvPr/>
          </p:nvSpPr>
          <p:spPr>
            <a:xfrm>
              <a:off x="557975" y="2027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90F71FB-01D7-8465-0CE2-F6CB0CECBA21}"/>
                  </a:ext>
                </a:extLst>
              </p:cNvPr>
              <p:cNvSpPr txBox="1"/>
              <p:nvPr/>
            </p:nvSpPr>
            <p:spPr>
              <a:xfrm>
                <a:off x="4783983" y="1829246"/>
                <a:ext cx="11581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90F71FB-01D7-8465-0CE2-F6CB0CECBA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3983" y="1829246"/>
                <a:ext cx="1158114" cy="519634"/>
              </a:xfrm>
              <a:prstGeom prst="rect">
                <a:avLst/>
              </a:prstGeom>
              <a:blipFill>
                <a:blip r:embed="rId4"/>
                <a:stretch>
                  <a:fillRect l="-8421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82" name="yt_shape_13582"/>
              <p:cNvSpPr txBox="1"/>
              <p:nvPr/>
            </p:nvSpPr>
            <p:spPr>
              <a:xfrm>
                <a:off x="540119" y="900000"/>
                <a:ext cx="11111999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轮船从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处以每小时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海里的速度沿南偏东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方向匀速航行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处观测灯塔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轮船航行半小时到达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处观测灯塔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处与灯塔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82" name="yt_shape_13582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26929"/>
              </a:xfrm>
              <a:prstGeom prst="rect">
                <a:avLst/>
              </a:prstGeom>
              <a:blipFill>
                <a:blip r:embed="rId2"/>
                <a:stretch>
                  <a:fillRect l="-1701" t="-5128" r="-55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87" name="yt_shape_13587"/>
          <p:cNvSpPr txBox="1"/>
          <p:nvPr/>
        </p:nvSpPr>
        <p:spPr>
          <a:xfrm>
            <a:off x="540000" y="488536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84" name="yt_shape_13584" title="H_181.49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4019" y="2530081"/>
            <a:ext cx="2203961" cy="2305008"/>
            <a:chOff x="0" y="0"/>
            <a:chExt cx="2203961" cy="2305008"/>
          </a:xfrm>
        </p:grpSpPr>
        <p:pic>
          <p:nvPicPr>
            <p:cNvPr id="2" name="yt_image_1358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03961" cy="1909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86" name="yt_shape_13586"/>
            <p:cNvSpPr txBox="1"/>
            <p:nvPr/>
          </p:nvSpPr>
          <p:spPr>
            <a:xfrm>
              <a:off x="568699" y="1945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3BFAC3-3F78-6F45-B4D4-7BF2F239E319}"/>
                  </a:ext>
                </a:extLst>
              </p:cNvPr>
              <p:cNvSpPr txBox="1"/>
              <p:nvPr/>
            </p:nvSpPr>
            <p:spPr>
              <a:xfrm>
                <a:off x="5698383" y="1828167"/>
                <a:ext cx="11581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3BFAC3-3F78-6F45-B4D4-7BF2F239E3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8383" y="1828167"/>
                <a:ext cx="1158114" cy="520713"/>
              </a:xfrm>
              <a:prstGeom prst="rect">
                <a:avLst/>
              </a:prstGeom>
              <a:blipFill>
                <a:blip r:embed="rId4"/>
                <a:stretch>
                  <a:fillRect l="-8421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88" name="yt_shape_13588"/>
              <p:cNvSpPr txBox="1"/>
              <p:nvPr/>
            </p:nvSpPr>
            <p:spPr>
              <a:xfrm>
                <a:off x="540119" y="764704"/>
                <a:ext cx="11111999" cy="7746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贺州市中考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一艘轮船离开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港沿着东北方向直线航行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然后改变航向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向正东方向航行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88" name="yt_shape_135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774636"/>
              </a:xfrm>
              <a:prstGeom prst="rect">
                <a:avLst/>
              </a:prstGeom>
              <a:blipFill>
                <a:blip r:embed="rId2"/>
                <a:stretch>
                  <a:fillRect l="-1701" t="-10156" b="-23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90" name="yt_image_1359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52088" y="2722737"/>
            <a:ext cx="1954511" cy="141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592">
                <a:extLst>
                  <a:ext uri="{FF2B5EF4-FFF2-40B4-BE49-F238E27FC236}">
                    <a16:creationId xmlns:a16="http://schemas.microsoft.com/office/drawing/2014/main" id="{01AD8CDC-97A8-3E0F-8D67-333EE0750BDA}"/>
                  </a:ext>
                </a:extLst>
              </p:cNvPr>
              <p:cNvSpPr txBox="1"/>
              <p:nvPr/>
            </p:nvSpPr>
            <p:spPr>
              <a:xfrm>
                <a:off x="540119" y="1575121"/>
                <a:ext cx="6923562" cy="52213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延长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+8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的距离为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592">
                <a:extLst>
                  <a:ext uri="{FF2B5EF4-FFF2-40B4-BE49-F238E27FC236}">
                    <a16:creationId xmlns:a16="http://schemas.microsoft.com/office/drawing/2014/main" id="{01AD8CDC-97A8-3E0F-8D67-333EE0750B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75121"/>
                <a:ext cx="6923562" cy="5221301"/>
              </a:xfrm>
              <a:prstGeom prst="rect">
                <a:avLst/>
              </a:prstGeom>
              <a:blipFill>
                <a:blip r:embed="rId4"/>
                <a:stretch>
                  <a:fillRect l="-2731" t="-2100" r="-1586" b="-2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3595">
            <a:extLst>
              <a:ext uri="{FF2B5EF4-FFF2-40B4-BE49-F238E27FC236}">
                <a16:creationId xmlns:a16="http://schemas.microsoft.com/office/drawing/2014/main" id="{AE4180AD-9841-8B7E-A4A2-0186210866BA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58727" y="4740493"/>
            <a:ext cx="1898177" cy="137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7" name="yt_shape_13597"/>
          <p:cNvSpPr txBox="1"/>
          <p:nvPr/>
        </p:nvSpPr>
        <p:spPr>
          <a:xfrm>
            <a:off x="540119" y="83671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一辆小汽车在某城市道路上自西向东行驶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玩转数学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活动小组在距路边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处放置了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检测仪器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测得该车从北偏西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行驶到东北方向的点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所用时间为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2" name="yt_image_13601">
            <a:extLst>
              <a:ext uri="{FF2B5EF4-FFF2-40B4-BE49-F238E27FC236}">
                <a16:creationId xmlns:a16="http://schemas.microsoft.com/office/drawing/2014/main" id="{9C44A2E7-1F65-5E4C-5AAA-D6BA3EB85B06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2224" y="3869768"/>
            <a:ext cx="2984632" cy="129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599">
                <a:extLst>
                  <a:ext uri="{FF2B5EF4-FFF2-40B4-BE49-F238E27FC236}">
                    <a16:creationId xmlns:a16="http://schemas.microsoft.com/office/drawing/2014/main" id="{2351AC01-DDE6-79AB-0C43-77191C261645}"/>
                  </a:ext>
                </a:extLst>
              </p:cNvPr>
              <p:cNvSpPr txBox="1"/>
              <p:nvPr/>
            </p:nvSpPr>
            <p:spPr>
              <a:xfrm>
                <a:off x="610157" y="2789648"/>
                <a:ext cx="8091367" cy="3917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的长度为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3" name="yt_shape_13599">
                <a:extLst>
                  <a:ext uri="{FF2B5EF4-FFF2-40B4-BE49-F238E27FC236}">
                    <a16:creationId xmlns:a16="http://schemas.microsoft.com/office/drawing/2014/main" id="{2351AC01-DDE6-79AB-0C43-77191C2616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157" y="2789648"/>
                <a:ext cx="8091367" cy="3917034"/>
              </a:xfrm>
              <a:prstGeom prst="rect">
                <a:avLst/>
              </a:prstGeom>
              <a:blipFill>
                <a:blip r:embed="rId3"/>
                <a:stretch>
                  <a:fillRect l="-2261" t="-1402" b="-3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03" name="yt_shape_13603"/>
              <p:cNvSpPr txBox="1"/>
              <p:nvPr/>
            </p:nvSpPr>
            <p:spPr>
              <a:xfrm>
                <a:off x="540119" y="900000"/>
                <a:ext cx="11111999" cy="9924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求该车的速度约为多少米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03" name="yt_shape_13603" descr="{&quot;rangeId&quot;:13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92451"/>
              </a:xfrm>
              <a:prstGeom prst="rect">
                <a:avLst/>
              </a:prstGeom>
              <a:blipFill>
                <a:blip r:embed="rId2"/>
                <a:stretch>
                  <a:fillRect l="-1701" t="-2469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605"/>
              <p:cNvSpPr txBox="1"/>
              <p:nvPr/>
            </p:nvSpPr>
            <p:spPr>
              <a:xfrm>
                <a:off x="540000" y="2095603"/>
                <a:ext cx="799751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该车的速度为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605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5603"/>
                <a:ext cx="7997510" cy="465577"/>
              </a:xfrm>
              <a:prstGeom prst="rect">
                <a:avLst/>
              </a:prstGeom>
              <a:blipFill>
                <a:blip r:embed="rId3"/>
                <a:stretch>
                  <a:fillRect l="-2363" t="-5263" r="-129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07" name="yt_image_136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67367" y="2095603"/>
            <a:ext cx="2984632" cy="129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09" name="yt_shape_13609"/>
          <p:cNvSpPr txBox="1"/>
          <p:nvPr/>
        </p:nvSpPr>
        <p:spPr>
          <a:xfrm>
            <a:off x="497777" y="2636912"/>
            <a:ext cx="40860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该车的速度约为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秒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60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0" name="yt_shape_13610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cc6bff5-c61b-49e8-8671-60bef6fde3be.png&quot;}"/>
            </a:endParaRPr>
          </a:p>
        </p:txBody>
      </p:sp>
      <p:sp>
        <p:nvSpPr>
          <p:cNvPr id="13611" name="yt_shape_13611"/>
          <p:cNvSpPr txBox="1"/>
          <p:nvPr/>
        </p:nvSpPr>
        <p:spPr>
          <a:xfrm>
            <a:off x="540119" y="1652711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航母由西向东航行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测得小岛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这时测得小岛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海里内有暗礁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如果航母不改变航线继续向东航行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有没有触礁危险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612" name="yt_image_1361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2158" y="3708293"/>
            <a:ext cx="2447683" cy="181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266690">
            <a:extLst>
              <a:ext uri="{FF2B5EF4-FFF2-40B4-BE49-F238E27FC236}">
                <a16:creationId xmlns:a16="http://schemas.microsoft.com/office/drawing/2014/main" id="{81C9C31C-8B9F-9899-3FF2-981C83CA730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4" name="yt_shape_13614"/>
          <p:cNvSpPr txBox="1"/>
          <p:nvPr/>
        </p:nvSpPr>
        <p:spPr>
          <a:xfrm>
            <a:off x="540000" y="836712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如果航母不改变航线继续向东航行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没有触礁的危险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615" name="yt_shape_13615"/>
          <p:cNvSpPr txBox="1"/>
          <p:nvPr/>
        </p:nvSpPr>
        <p:spPr>
          <a:xfrm>
            <a:off x="540000" y="1299536"/>
            <a:ext cx="55223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616" name="yt_shape_13616"/>
          <p:cNvSpPr txBox="1"/>
          <p:nvPr/>
        </p:nvSpPr>
        <p:spPr>
          <a:xfrm>
            <a:off x="540000" y="1778839"/>
            <a:ext cx="61202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根据题意可知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617" name="yt_shape_13617"/>
          <p:cNvSpPr txBox="1"/>
          <p:nvPr/>
        </p:nvSpPr>
        <p:spPr>
          <a:xfrm>
            <a:off x="540000" y="2258142"/>
            <a:ext cx="39305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618" name="yt_shape_13618"/>
          <p:cNvSpPr txBox="1"/>
          <p:nvPr/>
        </p:nvSpPr>
        <p:spPr>
          <a:xfrm>
            <a:off x="540000" y="2737445"/>
            <a:ext cx="36227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619" name="yt_shape_13619"/>
          <p:cNvSpPr txBox="1"/>
          <p:nvPr/>
        </p:nvSpPr>
        <p:spPr>
          <a:xfrm>
            <a:off x="540000" y="3216748"/>
            <a:ext cx="29399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海里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620" name="yt_shape_13620"/>
          <p:cNvSpPr txBox="1"/>
          <p:nvPr/>
        </p:nvSpPr>
        <p:spPr>
          <a:xfrm>
            <a:off x="540000" y="3696051"/>
            <a:ext cx="63943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621" name="yt_shape_13621"/>
              <p:cNvSpPr txBox="1"/>
              <p:nvPr/>
            </p:nvSpPr>
            <p:spPr>
              <a:xfrm>
                <a:off x="540000" y="4175354"/>
                <a:ext cx="2212785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621" name="yt_shape_136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75354"/>
                <a:ext cx="2212785" cy="645305"/>
              </a:xfrm>
              <a:prstGeom prst="rect">
                <a:avLst/>
              </a:prstGeom>
              <a:blipFill>
                <a:blip r:embed="rId2"/>
                <a:stretch>
                  <a:fillRect l="-8540" r="-6336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623" name="yt_shape_13623"/>
              <p:cNvSpPr txBox="1"/>
              <p:nvPr/>
            </p:nvSpPr>
            <p:spPr>
              <a:xfrm>
                <a:off x="540000" y="4871447"/>
                <a:ext cx="2212785" cy="6451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623" name="yt_shape_136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71447"/>
                <a:ext cx="2212785" cy="645177"/>
              </a:xfrm>
              <a:prstGeom prst="rect">
                <a:avLst/>
              </a:prstGeom>
              <a:blipFill>
                <a:blip r:embed="rId3"/>
                <a:stretch>
                  <a:fillRect l="-8540" r="-633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625" name="yt_shape_13625"/>
              <p:cNvSpPr txBox="1"/>
              <p:nvPr/>
            </p:nvSpPr>
            <p:spPr>
              <a:xfrm>
                <a:off x="540000" y="5567412"/>
                <a:ext cx="8189934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</p:txBody>
          </p:sp>
        </mc:Choice>
        <mc:Fallback>
          <p:sp>
            <p:nvSpPr>
              <p:cNvPr id="13625" name="yt_shape_136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67412"/>
                <a:ext cx="8189934" cy="719749"/>
              </a:xfrm>
              <a:prstGeom prst="rect">
                <a:avLst/>
              </a:prstGeom>
              <a:blipFill>
                <a:blip r:embed="rId4"/>
                <a:stretch>
                  <a:fillRect l="-2308" r="-1042" b="-14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27" name="yt_shape_13627"/>
          <p:cNvSpPr txBox="1"/>
          <p:nvPr/>
        </p:nvSpPr>
        <p:spPr>
          <a:xfrm>
            <a:off x="540000" y="6337949"/>
            <a:ext cx="692497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航母不改变航线继续向东航行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没有触礁的危险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2" name="yt_image_13628">
            <a:extLst>
              <a:ext uri="{FF2B5EF4-FFF2-40B4-BE49-F238E27FC236}">
                <a16:creationId xmlns:a16="http://schemas.microsoft.com/office/drawing/2014/main" id="{9914A80F-5923-50C6-2249-AB16E5C3619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36625" y="3165960"/>
            <a:ext cx="1983146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4" grpId="0" build="allAtOnce"/>
      <p:bldP spid="13615" grpId="0" build="allAtOnce"/>
      <p:bldP spid="13616" grpId="0" build="allAtOnce"/>
      <p:bldP spid="13617" grpId="0" build="allAtOnce"/>
      <p:bldP spid="13618" grpId="0" build="allAtOnce"/>
      <p:bldP spid="13619" grpId="0" build="allAtOnce"/>
      <p:bldP spid="13620" grpId="0" build="allAtOnce"/>
      <p:bldP spid="13621" grpId="0" build="allAtOnce"/>
      <p:bldP spid="13623" grpId="0" build="allAtOnce"/>
      <p:bldP spid="13625" grpId="0" build="allAtOnce"/>
      <p:bldP spid="1362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0" name="yt_shape_1363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4cb5183-21cb-46d3-8111-81b0561000c0.png&quot;}"/>
            </a:endParaRPr>
          </a:p>
        </p:txBody>
      </p:sp>
      <p:sp>
        <p:nvSpPr>
          <p:cNvPr id="13631" name="yt_shape_13631"/>
          <p:cNvSpPr txBox="1"/>
          <p:nvPr/>
        </p:nvSpPr>
        <p:spPr>
          <a:xfrm>
            <a:off x="540119" y="16110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海上观察哨所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位于观察哨所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正北方向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在某时刻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哨所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与哨所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同时发现一走私船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其位置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位于哨所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位于哨所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632" name="yt_shape_13632"/>
          <p:cNvSpPr txBox="1"/>
          <p:nvPr/>
        </p:nvSpPr>
        <p:spPr>
          <a:xfrm>
            <a:off x="540000" y="3050594"/>
            <a:ext cx="67021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求观察哨所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与走私船所在的位置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633"/>
              <p:cNvSpPr txBox="1"/>
              <p:nvPr/>
            </p:nvSpPr>
            <p:spPr>
              <a:xfrm>
                <a:off x="540000" y="3682261"/>
                <a:ext cx="7965322" cy="27528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·sin37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观察哨所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与走私船所在的位置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的距离为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3633" descr="{&quot;rangeId&quot;:1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82261"/>
                <a:ext cx="7965322" cy="2752869"/>
              </a:xfrm>
              <a:prstGeom prst="rect">
                <a:avLst/>
              </a:prstGeom>
              <a:blipFill>
                <a:blip r:embed="rId2"/>
                <a:stretch>
                  <a:fillRect l="-2374" t="-1770" r="-1531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35" name="yt_image_1363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36336" y="3682261"/>
            <a:ext cx="2715663" cy="193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6266730">
            <a:extLst>
              <a:ext uri="{FF2B5EF4-FFF2-40B4-BE49-F238E27FC236}">
                <a16:creationId xmlns:a16="http://schemas.microsoft.com/office/drawing/2014/main" id="{245F0E7B-4A8B-AA77-AEEA-824CF5F9CA7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1346</Words>
  <Application>Microsoft Office PowerPoint</Application>
  <PresentationFormat>宽屏</PresentationFormat>
  <Paragraphs>74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45</cp:revision>
  <dcterms:created xsi:type="dcterms:W3CDTF">2023-05-05T05:33:04Z</dcterms:created>
  <dcterms:modified xsi:type="dcterms:W3CDTF">2023-05-12T05:33:33Z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