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4" r:id="rId4"/>
    <p:sldId id="365" r:id="rId5"/>
    <p:sldId id="366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3" name="yt_shape_14023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024" name="yt_shape_14024"/>
              <p:cNvSpPr txBox="1"/>
              <p:nvPr/>
            </p:nvSpPr>
            <p:spPr>
              <a:xfrm>
                <a:off x="540000" y="1379303"/>
                <a:ext cx="531248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2sin45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4024" name="yt_shape_140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5312480" cy="466666"/>
              </a:xfrm>
              <a:prstGeom prst="rect">
                <a:avLst/>
              </a:prstGeom>
              <a:blipFill>
                <a:blip r:embed="rId2"/>
                <a:stretch>
                  <a:fillRect l="-3559" t="-3896" r="-218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26" name="yt_shape_14026"/>
              <p:cNvSpPr txBox="1"/>
              <p:nvPr/>
            </p:nvSpPr>
            <p:spPr>
              <a:xfrm>
                <a:off x="540000" y="1896757"/>
                <a:ext cx="4128053" cy="20831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026" name="yt_shape_14026" descr="{&quot;rangeId&quot;: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6757"/>
                <a:ext cx="4128053" cy="2083134"/>
              </a:xfrm>
              <a:prstGeom prst="rect">
                <a:avLst/>
              </a:prstGeom>
              <a:blipFill>
                <a:blip r:embed="rId3"/>
                <a:stretch>
                  <a:fillRect l="-4579" b="-29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28" name="yt_shape_14028"/>
          <p:cNvSpPr txBox="1"/>
          <p:nvPr/>
        </p:nvSpPr>
        <p:spPr>
          <a:xfrm>
            <a:off x="540000" y="4030679"/>
            <a:ext cx="63767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2cos60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4sin60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6cos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29" name="yt_shape_14029"/>
              <p:cNvSpPr txBox="1"/>
              <p:nvPr/>
            </p:nvSpPr>
            <p:spPr>
              <a:xfrm>
                <a:off x="540000" y="4509982"/>
                <a:ext cx="5527347" cy="16748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029" name="yt_shape_14029" descr="{&quot;rangeId&quot;: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09982"/>
                <a:ext cx="5527347" cy="1674882"/>
              </a:xfrm>
              <a:prstGeom prst="rect">
                <a:avLst/>
              </a:prstGeom>
              <a:blipFill>
                <a:blip r:embed="rId4"/>
                <a:stretch>
                  <a:fillRect l="-3422" r="-1325" b="-10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0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6" grpId="0" build="allAtOnce"/>
      <p:bldP spid="1402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31" name="yt_shape_14031"/>
              <p:cNvSpPr txBox="1"/>
              <p:nvPr/>
            </p:nvSpPr>
            <p:spPr>
              <a:xfrm>
                <a:off x="540000" y="900000"/>
                <a:ext cx="8872942" cy="7825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｜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｜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cos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4031" name="yt_shape_140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72942" cy="782522"/>
              </a:xfrm>
              <a:prstGeom prst="rect">
                <a:avLst/>
              </a:prstGeom>
              <a:blipFill>
                <a:blip r:embed="rId2"/>
                <a:stretch>
                  <a:fillRect l="-2131" r="-1100" b="-101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33" name="yt_shape_14033"/>
              <p:cNvSpPr txBox="1"/>
              <p:nvPr/>
            </p:nvSpPr>
            <p:spPr>
              <a:xfrm>
                <a:off x="540000" y="1733310"/>
                <a:ext cx="4997137" cy="14882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033" name="yt_shape_14033" descr="{&quot;rangeId&quot;: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33310"/>
                <a:ext cx="4997137" cy="1488293"/>
              </a:xfrm>
              <a:prstGeom prst="rect">
                <a:avLst/>
              </a:prstGeom>
              <a:blipFill>
                <a:blip r:embed="rId3"/>
                <a:stretch>
                  <a:fillRect l="-3785" b="-6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035" name="yt_shape_14035"/>
              <p:cNvSpPr txBox="1"/>
              <p:nvPr/>
            </p:nvSpPr>
            <p:spPr>
              <a:xfrm>
                <a:off x="540000" y="3272391"/>
                <a:ext cx="649055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4035" name="yt_shape_140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72391"/>
                <a:ext cx="6490559" cy="638893"/>
              </a:xfrm>
              <a:prstGeom prst="rect">
                <a:avLst/>
              </a:prstGeom>
              <a:blipFill>
                <a:blip r:embed="rId4"/>
                <a:stretch>
                  <a:fillRect l="-2914" r="-178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37" name="yt_shape_14037"/>
              <p:cNvSpPr txBox="1"/>
              <p:nvPr/>
            </p:nvSpPr>
            <p:spPr>
              <a:xfrm>
                <a:off x="540000" y="3962072"/>
                <a:ext cx="3484993" cy="14859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037" name="yt_shape_14037" descr="{&quot;rangeId&quot;:1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62072"/>
                <a:ext cx="3484993" cy="1485920"/>
              </a:xfrm>
              <a:prstGeom prst="rect">
                <a:avLst/>
              </a:prstGeom>
              <a:blipFill>
                <a:blip r:embed="rId5"/>
                <a:stretch>
                  <a:fillRect l="-5429" r="-701" b="-5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33" grpId="0" build="allAtOnce"/>
      <p:bldP spid="1403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9" name="yt_shape_14039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解这个直角三角形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040" name="yt_image_1404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924944"/>
            <a:ext cx="1663448" cy="89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042">
                <a:extLst>
                  <a:ext uri="{FF2B5EF4-FFF2-40B4-BE49-F238E27FC236}">
                    <a16:creationId xmlns:a16="http://schemas.microsoft.com/office/drawing/2014/main" id="{5390EC55-55AD-7786-5DEB-FE02E4612EB2}"/>
                  </a:ext>
                </a:extLst>
              </p:cNvPr>
              <p:cNvSpPr txBox="1"/>
              <p:nvPr/>
            </p:nvSpPr>
            <p:spPr>
              <a:xfrm>
                <a:off x="540119" y="1983388"/>
                <a:ext cx="4427494" cy="40379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042">
                <a:extLst>
                  <a:ext uri="{FF2B5EF4-FFF2-40B4-BE49-F238E27FC236}">
                    <a16:creationId xmlns:a16="http://schemas.microsoft.com/office/drawing/2014/main" id="{5390EC55-55AD-7786-5DEB-FE02E4612E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3388"/>
                <a:ext cx="4427494" cy="4037900"/>
              </a:xfrm>
              <a:prstGeom prst="rect">
                <a:avLst/>
              </a:prstGeom>
              <a:blipFill>
                <a:blip r:embed="rId3"/>
                <a:stretch>
                  <a:fillRect l="-4270" t="-1207" r="-3306" b="-36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44" name="yt_shape_14044"/>
              <p:cNvSpPr txBox="1"/>
              <p:nvPr/>
            </p:nvSpPr>
            <p:spPr>
              <a:xfrm>
                <a:off x="540000" y="900000"/>
                <a:ext cx="8351645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044" name="yt_shape_140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351645" cy="640816"/>
              </a:xfrm>
              <a:prstGeom prst="rect">
                <a:avLst/>
              </a:prstGeom>
              <a:blipFill>
                <a:blip r:embed="rId2"/>
                <a:stretch>
                  <a:fillRect l="-2263" r="-116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46" name="yt_shape_14046"/>
          <p:cNvSpPr txBox="1"/>
          <p:nvPr/>
        </p:nvSpPr>
        <p:spPr>
          <a:xfrm>
            <a:off x="540000" y="1591604"/>
            <a:ext cx="19476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047"/>
              <p:cNvSpPr txBox="1"/>
              <p:nvPr/>
            </p:nvSpPr>
            <p:spPr>
              <a:xfrm>
                <a:off x="540000" y="2223271"/>
                <a:ext cx="6834050" cy="1333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4047" descr="{&quot;rangeId&quot;: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23271"/>
                <a:ext cx="6834050" cy="1333698"/>
              </a:xfrm>
              <a:prstGeom prst="rect">
                <a:avLst/>
              </a:prstGeom>
              <a:blipFill>
                <a:blip r:embed="rId3"/>
                <a:stretch>
                  <a:fillRect l="-2765" r="-1784" b="-6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49" name="yt_image_1404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49724" y="2223271"/>
            <a:ext cx="1602275" cy="126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51" name="yt_shape_14051"/>
          <p:cNvSpPr txBox="1"/>
          <p:nvPr/>
        </p:nvSpPr>
        <p:spPr>
          <a:xfrm>
            <a:off x="540000" y="3607463"/>
            <a:ext cx="37029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052"/>
              <p:cNvSpPr txBox="1"/>
              <p:nvPr/>
            </p:nvSpPr>
            <p:spPr>
              <a:xfrm>
                <a:off x="540000" y="4239130"/>
                <a:ext cx="5927905" cy="17990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052" descr="{&quot;rangeId&quot;: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39130"/>
                <a:ext cx="5927905" cy="1799019"/>
              </a:xfrm>
              <a:prstGeom prst="rect">
                <a:avLst/>
              </a:prstGeom>
              <a:blipFill>
                <a:blip r:embed="rId5"/>
                <a:stretch>
                  <a:fillRect l="-3189" r="-1955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6" name="yt_shape_14056"/>
          <p:cNvSpPr txBox="1"/>
          <p:nvPr/>
        </p:nvSpPr>
        <p:spPr>
          <a:xfrm>
            <a:off x="540000" y="900000"/>
            <a:ext cx="92300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057" name="yt_image_1405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6205" y="2408285"/>
            <a:ext cx="2075400" cy="125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4059">
            <a:extLst>
              <a:ext uri="{FF2B5EF4-FFF2-40B4-BE49-F238E27FC236}">
                <a16:creationId xmlns:a16="http://schemas.microsoft.com/office/drawing/2014/main" id="{063CC359-82E3-02DD-F11D-1A526FC18886}"/>
              </a:ext>
            </a:extLst>
          </p:cNvPr>
          <p:cNvSpPr txBox="1"/>
          <p:nvPr/>
        </p:nvSpPr>
        <p:spPr>
          <a:xfrm>
            <a:off x="540000" y="1412776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" name="yt_shape_14060">
            <a:extLst>
              <a:ext uri="{FF2B5EF4-FFF2-40B4-BE49-F238E27FC236}">
                <a16:creationId xmlns:a16="http://schemas.microsoft.com/office/drawing/2014/main" id="{C01AE56B-6D1C-1BC8-F6FF-ECBC2989480C}"/>
              </a:ext>
            </a:extLst>
          </p:cNvPr>
          <p:cNvSpPr txBox="1"/>
          <p:nvPr/>
        </p:nvSpPr>
        <p:spPr>
          <a:xfrm>
            <a:off x="540000" y="1892079"/>
            <a:ext cx="38295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4061">
                <a:extLst>
                  <a:ext uri="{FF2B5EF4-FFF2-40B4-BE49-F238E27FC236}">
                    <a16:creationId xmlns:a16="http://schemas.microsoft.com/office/drawing/2014/main" id="{CF7AEDF8-D7F6-8E5A-9794-E856CFD6ECB4}"/>
                  </a:ext>
                </a:extLst>
              </p:cNvPr>
              <p:cNvSpPr txBox="1"/>
              <p:nvPr/>
            </p:nvSpPr>
            <p:spPr>
              <a:xfrm>
                <a:off x="540000" y="2371382"/>
                <a:ext cx="4134273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" name="yt_shape_14061">
                <a:extLst>
                  <a:ext uri="{FF2B5EF4-FFF2-40B4-BE49-F238E27FC236}">
                    <a16:creationId xmlns:a16="http://schemas.microsoft.com/office/drawing/2014/main" id="{CF7AEDF8-D7F6-8E5A-9794-E856CFD6EC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1382"/>
                <a:ext cx="4134273" cy="465577"/>
              </a:xfrm>
              <a:prstGeom prst="rect">
                <a:avLst/>
              </a:prstGeom>
              <a:blipFill>
                <a:blip r:embed="rId3"/>
                <a:stretch>
                  <a:fillRect l="-4572" t="-3947" r="-3392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14063">
            <a:extLst>
              <a:ext uri="{FF2B5EF4-FFF2-40B4-BE49-F238E27FC236}">
                <a16:creationId xmlns:a16="http://schemas.microsoft.com/office/drawing/2014/main" id="{13F79225-AF15-2DE5-E6D8-FC1B29435AE6}"/>
              </a:ext>
            </a:extLst>
          </p:cNvPr>
          <p:cNvSpPr txBox="1"/>
          <p:nvPr/>
        </p:nvSpPr>
        <p:spPr>
          <a:xfrm>
            <a:off x="540000" y="2887747"/>
            <a:ext cx="21881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5" name="yt_shape_14064">
            <a:extLst>
              <a:ext uri="{FF2B5EF4-FFF2-40B4-BE49-F238E27FC236}">
                <a16:creationId xmlns:a16="http://schemas.microsoft.com/office/drawing/2014/main" id="{F341B48F-D522-D9CD-CC51-7FEC2DEA5686}"/>
              </a:ext>
            </a:extLst>
          </p:cNvPr>
          <p:cNvSpPr txBox="1"/>
          <p:nvPr/>
        </p:nvSpPr>
        <p:spPr>
          <a:xfrm>
            <a:off x="540000" y="3367050"/>
            <a:ext cx="4717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yt_shape_14065">
                <a:extLst>
                  <a:ext uri="{FF2B5EF4-FFF2-40B4-BE49-F238E27FC236}">
                    <a16:creationId xmlns:a16="http://schemas.microsoft.com/office/drawing/2014/main" id="{4BE09932-FB99-7599-3A87-0587161CE556}"/>
                  </a:ext>
                </a:extLst>
              </p:cNvPr>
              <p:cNvSpPr txBox="1"/>
              <p:nvPr/>
            </p:nvSpPr>
            <p:spPr>
              <a:xfrm>
                <a:off x="540000" y="3846353"/>
                <a:ext cx="7162410" cy="70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是等腰直角三角形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6" name="yt_shape_14065">
                <a:extLst>
                  <a:ext uri="{FF2B5EF4-FFF2-40B4-BE49-F238E27FC236}">
                    <a16:creationId xmlns:a16="http://schemas.microsoft.com/office/drawing/2014/main" id="{4BE09932-FB99-7599-3A87-0587161CE5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46353"/>
                <a:ext cx="7162410" cy="707310"/>
              </a:xfrm>
              <a:prstGeom prst="rect">
                <a:avLst/>
              </a:prstGeom>
              <a:blipFill>
                <a:blip r:embed="rId4"/>
                <a:stretch>
                  <a:fillRect l="-2638" r="-1787" b="-10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yt_shape_14067">
                <a:extLst>
                  <a:ext uri="{FF2B5EF4-FFF2-40B4-BE49-F238E27FC236}">
                    <a16:creationId xmlns:a16="http://schemas.microsoft.com/office/drawing/2014/main" id="{DCAB4BBD-A66B-B846-BB95-D4A640E109D0}"/>
                  </a:ext>
                </a:extLst>
              </p:cNvPr>
              <p:cNvSpPr txBox="1"/>
              <p:nvPr/>
            </p:nvSpPr>
            <p:spPr>
              <a:xfrm>
                <a:off x="540000" y="4604451"/>
                <a:ext cx="187724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7" name="yt_shape_14067">
                <a:extLst>
                  <a:ext uri="{FF2B5EF4-FFF2-40B4-BE49-F238E27FC236}">
                    <a16:creationId xmlns:a16="http://schemas.microsoft.com/office/drawing/2014/main" id="{DCAB4BBD-A66B-B846-BB95-D4A640E109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04451"/>
                <a:ext cx="1877245" cy="465577"/>
              </a:xfrm>
              <a:prstGeom prst="rect">
                <a:avLst/>
              </a:prstGeom>
              <a:blipFill>
                <a:blip r:embed="rId5"/>
                <a:stretch>
                  <a:fillRect l="-10065" t="-3896" r="-844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yt_shape_14069">
                <a:extLst>
                  <a:ext uri="{FF2B5EF4-FFF2-40B4-BE49-F238E27FC236}">
                    <a16:creationId xmlns:a16="http://schemas.microsoft.com/office/drawing/2014/main" id="{9067C853-1FBE-E9BF-2EC6-457B5AC41D3C}"/>
                  </a:ext>
                </a:extLst>
              </p:cNvPr>
              <p:cNvSpPr txBox="1"/>
              <p:nvPr/>
            </p:nvSpPr>
            <p:spPr>
              <a:xfrm>
                <a:off x="540000" y="5120816"/>
                <a:ext cx="3975704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8" name="yt_shape_14069">
                <a:extLst>
                  <a:ext uri="{FF2B5EF4-FFF2-40B4-BE49-F238E27FC236}">
                    <a16:creationId xmlns:a16="http://schemas.microsoft.com/office/drawing/2014/main" id="{9067C853-1FBE-E9BF-2EC6-457B5AC41D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20816"/>
                <a:ext cx="3975704" cy="466666"/>
              </a:xfrm>
              <a:prstGeom prst="rect">
                <a:avLst/>
              </a:prstGeom>
              <a:blipFill>
                <a:blip r:embed="rId6"/>
                <a:stretch>
                  <a:fillRect l="-4755" t="-3896" r="-352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yt_image_14071">
            <a:extLst>
              <a:ext uri="{FF2B5EF4-FFF2-40B4-BE49-F238E27FC236}">
                <a16:creationId xmlns:a16="http://schemas.microsoft.com/office/drawing/2014/main" id="{983D558F-7B72-1855-BAE4-F139351EECBA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56931" y="4242051"/>
            <a:ext cx="1973948" cy="119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516</Words>
  <Application>Microsoft Office PowerPoint</Application>
  <PresentationFormat>宽屏</PresentationFormat>
  <Paragraphs>41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41</cp:revision>
  <dcterms:created xsi:type="dcterms:W3CDTF">2023-05-05T05:33:04Z</dcterms:created>
  <dcterms:modified xsi:type="dcterms:W3CDTF">2023-05-12T05:42:35Z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