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73" r:id="rId5"/>
    <p:sldId id="388" r:id="rId6"/>
    <p:sldId id="389" r:id="rId7"/>
    <p:sldId id="375" r:id="rId8"/>
    <p:sldId id="377" r:id="rId9"/>
    <p:sldId id="381" r:id="rId10"/>
    <p:sldId id="384" r:id="rId11"/>
    <p:sldId id="385" r:id="rId12"/>
    <p:sldId id="391" r:id="rId13"/>
    <p:sldId id="392" r:id="rId14"/>
    <p:sldId id="387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bin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5" name="yt_shape_13145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bd903e1-aa5b-4852-9e55-9cc83c992ee4.png&quot;}"/>
            </a:endParaRPr>
          </a:p>
        </p:txBody>
      </p:sp>
      <p:sp>
        <p:nvSpPr>
          <p:cNvPr id="13146" name="yt_shape_13146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任意一个锐角的正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弦值等于它的余角的余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214911">
            <a:extLst>
              <a:ext uri="{FF2B5EF4-FFF2-40B4-BE49-F238E27FC236}">
                <a16:creationId xmlns:a16="http://schemas.microsoft.com/office/drawing/2014/main" id="{0BEEC09D-06F0-4E7F-BCCE-565768FA718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91ACC7-EFD4-DA53-F8AE-9A0CCAA66D77}"/>
              </a:ext>
            </a:extLst>
          </p:cNvPr>
          <p:cNvSpPr txBox="1"/>
          <p:nvPr/>
        </p:nvSpPr>
        <p:spPr>
          <a:xfrm>
            <a:off x="1161308" y="20904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EB555F-9E26-BF1C-39F0-D91C41010293}"/>
              </a:ext>
            </a:extLst>
          </p:cNvPr>
          <p:cNvSpPr txBox="1"/>
          <p:nvPr/>
        </p:nvSpPr>
        <p:spPr>
          <a:xfrm>
            <a:off x="4361708" y="20904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01" name="yt_shape_13201"/>
              <p:cNvSpPr txBox="1"/>
              <p:nvPr/>
            </p:nvSpPr>
            <p:spPr>
              <a:xfrm>
                <a:off x="540000" y="900000"/>
                <a:ext cx="10376238" cy="7569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201" name="yt_shape_13201" descr="{&quot;rangeId&quot;:1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76238" cy="756938"/>
              </a:xfrm>
              <a:prstGeom prst="rect">
                <a:avLst/>
              </a:prstGeom>
              <a:blipFill>
                <a:blip r:embed="rId2"/>
                <a:stretch>
                  <a:fillRect l="-1821" r="-470" b="-12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03" name="yt_shape_13203"/>
              <p:cNvSpPr txBox="1"/>
              <p:nvPr/>
            </p:nvSpPr>
            <p:spPr>
              <a:xfrm>
                <a:off x="540000" y="1707726"/>
                <a:ext cx="5515934" cy="2115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203" name="yt_shape_13203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7726"/>
                <a:ext cx="5515934" cy="2115387"/>
              </a:xfrm>
              <a:prstGeom prst="rect">
                <a:avLst/>
              </a:prstGeom>
              <a:blipFill>
                <a:blip r:embed="rId3"/>
                <a:stretch>
                  <a:fillRect l="-3429" r="-2102" b="-2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5" name="yt_shape_13205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f6b93ae-7bc8-43e9-a926-6c867bcb5e25.png&quot;}"/>
            </a:endParaRPr>
          </a:p>
        </p:txBody>
      </p:sp>
      <p:sp>
        <p:nvSpPr>
          <p:cNvPr id="13206" name="yt_shape_13206"/>
          <p:cNvSpPr txBox="1"/>
          <p:nvPr/>
        </p:nvSpPr>
        <p:spPr>
          <a:xfrm>
            <a:off x="540000" y="1661816"/>
            <a:ext cx="10105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根据图中数据完成填空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再按要求答题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207" name="yt_shape_13207"/>
          <p:cNvSpPr txBox="1"/>
          <p:nvPr/>
        </p:nvSpPr>
        <p:spPr>
          <a:xfrm>
            <a:off x="540000" y="2141119"/>
            <a:ext cx="33502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208" name="yt_shape_13208"/>
          <p:cNvSpPr txBox="1"/>
          <p:nvPr/>
        </p:nvSpPr>
        <p:spPr>
          <a:xfrm>
            <a:off x="540000" y="2620422"/>
            <a:ext cx="33502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209" name="yt_shape_13209"/>
          <p:cNvSpPr txBox="1"/>
          <p:nvPr/>
        </p:nvSpPr>
        <p:spPr>
          <a:xfrm>
            <a:off x="540000" y="3099725"/>
            <a:ext cx="31194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10" name="yt_shape_13210"/>
          <p:cNvSpPr txBox="1"/>
          <p:nvPr/>
        </p:nvSpPr>
        <p:spPr>
          <a:xfrm>
            <a:off x="540119" y="35790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观察上述等式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215070">
            <a:extLst>
              <a:ext uri="{FF2B5EF4-FFF2-40B4-BE49-F238E27FC236}">
                <a16:creationId xmlns:a16="http://schemas.microsoft.com/office/drawing/2014/main" id="{6BD63F88-787A-F2E0-A8FB-A137D62E324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D8E002-A0C3-ED20-DC37-ADCE1EF95AAE}"/>
              </a:ext>
            </a:extLst>
          </p:cNvPr>
          <p:cNvSpPr txBox="1"/>
          <p:nvPr/>
        </p:nvSpPr>
        <p:spPr>
          <a:xfrm>
            <a:off x="2853464" y="209431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54D689-CAEC-C2CC-9BBB-8D3E9C3513A4}"/>
              </a:ext>
            </a:extLst>
          </p:cNvPr>
          <p:cNvSpPr txBox="1"/>
          <p:nvPr/>
        </p:nvSpPr>
        <p:spPr>
          <a:xfrm>
            <a:off x="2853464" y="257361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7BFBB6-7E92-FFFB-4E86-F37015683E61}"/>
              </a:ext>
            </a:extLst>
          </p:cNvPr>
          <p:cNvSpPr txBox="1"/>
          <p:nvPr/>
        </p:nvSpPr>
        <p:spPr>
          <a:xfrm>
            <a:off x="2853464" y="305291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BAD1AB-894E-4AE0-ADB0-DF1C0639DF56}"/>
              </a:ext>
            </a:extLst>
          </p:cNvPr>
          <p:cNvSpPr txBox="1"/>
          <p:nvPr/>
        </p:nvSpPr>
        <p:spPr>
          <a:xfrm>
            <a:off x="1059708" y="400771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3214">
            <a:extLst>
              <a:ext uri="{FF2B5EF4-FFF2-40B4-BE49-F238E27FC236}">
                <a16:creationId xmlns:a16="http://schemas.microsoft.com/office/drawing/2014/main" id="{C42113AF-7571-EF3D-C923-1560B361E1A4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7928" y="4433488"/>
            <a:ext cx="5010829" cy="15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1" name="yt_shape_13211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的对边分别是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利用三角函数的定义和勾股定理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证明你的猜想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212"/>
              <p:cNvSpPr txBox="1"/>
              <p:nvPr/>
            </p:nvSpPr>
            <p:spPr>
              <a:xfrm>
                <a:off x="540119" y="1995319"/>
                <a:ext cx="6065170" cy="38313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212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19"/>
                <a:ext cx="6065170" cy="3831305"/>
              </a:xfrm>
              <a:prstGeom prst="rect">
                <a:avLst/>
              </a:prstGeom>
              <a:blipFill>
                <a:blip r:embed="rId2"/>
                <a:stretch>
                  <a:fillRect l="-3116" t="-1272" b="-3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14" name="yt_image_1321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1170" y="1995319"/>
            <a:ext cx="5010829" cy="15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16" name="yt_shape_13216"/>
              <p:cNvSpPr txBox="1"/>
              <p:nvPr/>
            </p:nvSpPr>
            <p:spPr>
              <a:xfrm>
                <a:off x="540000" y="900000"/>
                <a:ext cx="6960239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16" name="yt_shape_13216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60239" cy="648575"/>
              </a:xfrm>
              <a:prstGeom prst="rect">
                <a:avLst/>
              </a:prstGeom>
              <a:blipFill>
                <a:blip r:embed="rId2"/>
                <a:stretch>
                  <a:fillRect l="-2717" r="-131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218"/>
              <p:cNvSpPr txBox="1"/>
              <p:nvPr/>
            </p:nvSpPr>
            <p:spPr>
              <a:xfrm>
                <a:off x="540000" y="1751727"/>
                <a:ext cx="5490286" cy="16089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218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1727"/>
                <a:ext cx="5490286" cy="1608902"/>
              </a:xfrm>
              <a:prstGeom prst="rect">
                <a:avLst/>
              </a:prstGeom>
              <a:blipFill>
                <a:blip r:embed="rId3"/>
                <a:stretch>
                  <a:fillRect l="-3444" r="-2000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20" name="yt_image_1322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1170" y="1751727"/>
            <a:ext cx="5010829" cy="15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2" name="yt_shape_13222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bfba32ee-ea19-46ba-ac8b-a3ccf8f55891.png&quot;}"/>
            </a:endParaRPr>
          </a:p>
        </p:txBody>
      </p:sp>
      <p:sp>
        <p:nvSpPr>
          <p:cNvPr id="13223" name="yt_shape_13223"/>
          <p:cNvSpPr txBox="1"/>
          <p:nvPr/>
        </p:nvSpPr>
        <p:spPr>
          <a:xfrm>
            <a:off x="2868587" y="1370134"/>
            <a:ext cx="6454826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利用互余两角的三角函数值可以进行简便运算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215103">
            <a:extLst>
              <a:ext uri="{FF2B5EF4-FFF2-40B4-BE49-F238E27FC236}">
                <a16:creationId xmlns:a16="http://schemas.microsoft.com/office/drawing/2014/main" id="{FD281553-3F90-754D-7DAD-7A74B4DF025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7" name="yt_shape_1314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588ffc1-6c92-47c5-8f8e-55bd5ba88a73.png&quot;}"/>
            </a:endParaRPr>
          </a:p>
        </p:txBody>
      </p:sp>
      <p:sp>
        <p:nvSpPr>
          <p:cNvPr id="13148" name="yt_shape_13148"/>
          <p:cNvSpPr txBox="1"/>
          <p:nvPr/>
        </p:nvSpPr>
        <p:spPr>
          <a:xfrm>
            <a:off x="540000" y="1670985"/>
            <a:ext cx="671978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互余两角的正弦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余弦函数值的关系</a:t>
            </a:r>
          </a:p>
        </p:txBody>
      </p:sp>
      <p:sp>
        <p:nvSpPr>
          <p:cNvPr id="13149" name="yt_shape_13149"/>
          <p:cNvSpPr txBox="1"/>
          <p:nvPr/>
        </p:nvSpPr>
        <p:spPr>
          <a:xfrm>
            <a:off x="540000" y="2167857"/>
            <a:ext cx="6384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为锐角且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50" name="yt_table_1315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055014"/>
              </p:ext>
            </p:extLst>
          </p:nvPr>
        </p:nvGraphicFramePr>
        <p:xfrm>
          <a:off x="540000" y="2799524"/>
          <a:ext cx="6347461" cy="848742"/>
        </p:xfrm>
        <a:graphic>
          <a:graphicData uri="http://schemas.openxmlformats.org/drawingml/2006/table">
            <a:tbl>
              <a:tblPr/>
              <a:tblGrid>
                <a:gridCol w="4170998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152" name="yt_shape_13152"/>
              <p:cNvSpPr txBox="1"/>
              <p:nvPr/>
            </p:nvSpPr>
            <p:spPr>
              <a:xfrm>
                <a:off x="540000" y="3698866"/>
                <a:ext cx="10849124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太和县期末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152" name="yt_shape_1315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98866"/>
                <a:ext cx="10849124" cy="640816"/>
              </a:xfrm>
              <a:prstGeom prst="rect">
                <a:avLst/>
              </a:prstGeom>
              <a:blipFill>
                <a:blip r:embed="rId2"/>
                <a:stretch>
                  <a:fillRect l="-1743" r="-73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55" name="yt_table_13155_skip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4113260"/>
                  </p:ext>
                </p:extLst>
              </p:nvPr>
            </p:nvGraphicFramePr>
            <p:xfrm>
              <a:off x="540000" y="4390470"/>
              <a:ext cx="7409816" cy="64230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155" name="yt_table_13155_skip" descr="{&quot;rangeId&quot;:4,&quot;type&quot;:&quot;Option&quot;,&quot;drawing&quot;:[&quot;yt_image_13154&quot;]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4113260"/>
                  </p:ext>
                </p:extLst>
              </p:nvPr>
            </p:nvGraphicFramePr>
            <p:xfrm>
              <a:off x="540000" y="4390470"/>
              <a:ext cx="7409816" cy="64230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77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80" r="-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717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154" name="yt_image_13154_skip" title="H_90.7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4224" y="4390470"/>
            <a:ext cx="1905678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14936">
            <a:extLst>
              <a:ext uri="{FF2B5EF4-FFF2-40B4-BE49-F238E27FC236}">
                <a16:creationId xmlns:a16="http://schemas.microsoft.com/office/drawing/2014/main" id="{0A5E99CA-A6A4-9432-DE87-405B8AC0641F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214954">
            <a:extLst>
              <a:ext uri="{FF2B5EF4-FFF2-40B4-BE49-F238E27FC236}">
                <a16:creationId xmlns:a16="http://schemas.microsoft.com/office/drawing/2014/main" id="{F04809E0-18E9-989E-499D-E4E9F4A6246E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F5010E-99D2-2A77-C679-7FEBEEF7E13B}"/>
              </a:ext>
            </a:extLst>
          </p:cNvPr>
          <p:cNvSpPr txBox="1"/>
          <p:nvPr/>
        </p:nvSpPr>
        <p:spPr>
          <a:xfrm>
            <a:off x="5960202" y="21210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62695F-9FE1-C88B-8F89-39262840B530}"/>
              </a:ext>
            </a:extLst>
          </p:cNvPr>
          <p:cNvSpPr txBox="1"/>
          <p:nvPr/>
        </p:nvSpPr>
        <p:spPr>
          <a:xfrm>
            <a:off x="10363926" y="3652060"/>
            <a:ext cx="400748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56" name="yt_shape_13156"/>
              <p:cNvSpPr txBox="1"/>
              <p:nvPr/>
            </p:nvSpPr>
            <p:spPr>
              <a:xfrm>
                <a:off x="540000" y="900000"/>
                <a:ext cx="836126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56" name="yt_shape_1315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61263" cy="642163"/>
              </a:xfrm>
              <a:prstGeom prst="rect">
                <a:avLst/>
              </a:prstGeom>
              <a:blipFill>
                <a:blip r:embed="rId2"/>
                <a:stretch>
                  <a:fillRect l="-2261" r="-124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58" name="yt_table_13158" title="H_56.53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0090467"/>
                  </p:ext>
                </p:extLst>
              </p:nvPr>
            </p:nvGraphicFramePr>
            <p:xfrm>
              <a:off x="540000" y="1745315"/>
              <a:ext cx="7555929" cy="717995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8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158" name="yt_table_13158" descr="{&quot;rangeId&quot;:5,&quot;type&quot;:&quot;Option&quot;}" title="H_56.53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0090467"/>
                  </p:ext>
                </p:extLst>
              </p:nvPr>
            </p:nvGraphicFramePr>
            <p:xfrm>
              <a:off x="540000" y="1745315"/>
              <a:ext cx="7555929" cy="717995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8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</a:tblGrid>
                  <a:tr h="717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0756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63050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7671" r="-5232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9738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159" name="yt_shape_13159"/>
          <p:cNvSpPr txBox="1"/>
          <p:nvPr/>
        </p:nvSpPr>
        <p:spPr>
          <a:xfrm>
            <a:off x="540000" y="2513939"/>
            <a:ext cx="79060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60" name="yt_shape_13160"/>
          <p:cNvSpPr txBox="1"/>
          <p:nvPr/>
        </p:nvSpPr>
        <p:spPr>
          <a:xfrm>
            <a:off x="540000" y="2993242"/>
            <a:ext cx="90265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肥东县期末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61" name="yt_shape_13161"/>
              <p:cNvSpPr txBox="1"/>
              <p:nvPr/>
            </p:nvSpPr>
            <p:spPr>
              <a:xfrm>
                <a:off x="540000" y="3472545"/>
                <a:ext cx="979127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61" name="yt_shape_13161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2545"/>
                <a:ext cx="9791270" cy="465577"/>
              </a:xfrm>
              <a:prstGeom prst="rect">
                <a:avLst/>
              </a:prstGeom>
              <a:blipFill>
                <a:blip r:embed="rId4"/>
                <a:stretch>
                  <a:fillRect l="-1930" t="-5263" r="-62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63" name="yt_shape_13163"/>
              <p:cNvSpPr txBox="1"/>
              <p:nvPr/>
            </p:nvSpPr>
            <p:spPr>
              <a:xfrm>
                <a:off x="540000" y="3988910"/>
                <a:ext cx="5764720" cy="2152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63" name="yt_shape_13163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8910"/>
                <a:ext cx="5764720" cy="2152577"/>
              </a:xfrm>
              <a:prstGeom prst="rect">
                <a:avLst/>
              </a:prstGeom>
              <a:blipFill>
                <a:blip r:embed="rId5"/>
                <a:stretch>
                  <a:fillRect l="-3280" t="-2266" r="-1693" b="-8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5F03BE0-A75B-2CC9-0697-4A71F067D581}"/>
              </a:ext>
            </a:extLst>
          </p:cNvPr>
          <p:cNvSpPr txBox="1"/>
          <p:nvPr/>
        </p:nvSpPr>
        <p:spPr>
          <a:xfrm>
            <a:off x="7917589" y="853194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B0B033-7525-CF22-63DA-B5BD8A5C79FE}"/>
              </a:ext>
            </a:extLst>
          </p:cNvPr>
          <p:cNvSpPr txBox="1"/>
          <p:nvPr/>
        </p:nvSpPr>
        <p:spPr>
          <a:xfrm>
            <a:off x="7136539" y="246713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B0C5BE-21B0-E5E2-CC2F-6FC866663CD1}"/>
              </a:ext>
            </a:extLst>
          </p:cNvPr>
          <p:cNvSpPr txBox="1"/>
          <p:nvPr/>
        </p:nvSpPr>
        <p:spPr>
          <a:xfrm>
            <a:off x="8703401" y="294643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63" grpId="0" build="allAtOnce"/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5" name="yt_shape_13165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互余两角的正切函数值的关系</a:t>
            </a:r>
          </a:p>
        </p:txBody>
      </p:sp>
      <p:sp>
        <p:nvSpPr>
          <p:cNvPr id="13166" name="yt_shape_13166"/>
          <p:cNvSpPr txBox="1"/>
          <p:nvPr/>
        </p:nvSpPr>
        <p:spPr>
          <a:xfrm>
            <a:off x="540000" y="1396872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【注重阅读理解】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先完成填空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再按要求解决问题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167" name="yt_shape_13167"/>
          <p:cNvSpPr txBox="1"/>
          <p:nvPr/>
        </p:nvSpPr>
        <p:spPr>
          <a:xfrm>
            <a:off x="540119" y="18761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请完成下列求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168" name="yt_image_131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3574" y="2987974"/>
            <a:ext cx="1864850" cy="132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14992">
            <a:extLst>
              <a:ext uri="{FF2B5EF4-FFF2-40B4-BE49-F238E27FC236}">
                <a16:creationId xmlns:a16="http://schemas.microsoft.com/office/drawing/2014/main" id="{0DE95962-0D90-75E3-59EA-9D67D86BA0A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70" name="yt_shape_13170"/>
              <p:cNvSpPr txBox="1"/>
              <p:nvPr/>
            </p:nvSpPr>
            <p:spPr>
              <a:xfrm>
                <a:off x="540119" y="900000"/>
                <a:ext cx="11111999" cy="40088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归纳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互余的两个锐角的正切值的乘积为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70" name="yt_shape_13170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008854"/>
              </a:xfrm>
              <a:prstGeom prst="rect">
                <a:avLst/>
              </a:prstGeom>
              <a:blipFill>
                <a:blip r:embed="rId2"/>
                <a:stretch>
                  <a:fillRect l="-1701" t="-1370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AB48CC-5391-CDAE-0AD9-0B5404F52E7C}"/>
                  </a:ext>
                </a:extLst>
              </p:cNvPr>
              <p:cNvSpPr txBox="1"/>
              <p:nvPr/>
            </p:nvSpPr>
            <p:spPr>
              <a:xfrm>
                <a:off x="2226521" y="1511054"/>
                <a:ext cx="319785" cy="3645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𝑎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C6AB48CC-5391-CDAE-0AD9-0B5404F52E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6521" y="1511054"/>
                <a:ext cx="319785" cy="36456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86B966-F92D-9833-5DCA-E0207DEBCA9E}"/>
                  </a:ext>
                </a:extLst>
              </p:cNvPr>
              <p:cNvSpPr txBox="1"/>
              <p:nvPr/>
            </p:nvSpPr>
            <p:spPr>
              <a:xfrm>
                <a:off x="1921721" y="2306519"/>
                <a:ext cx="313435" cy="3645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𝑏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EF86B966-F92D-9833-5DCA-E0207DEBC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1721" y="2306519"/>
                <a:ext cx="313435" cy="3645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1719731-2531-6FB8-7214-AF8284600F22}"/>
                  </a:ext>
                </a:extLst>
              </p:cNvPr>
              <p:cNvSpPr txBox="1"/>
              <p:nvPr/>
            </p:nvSpPr>
            <p:spPr>
              <a:xfrm>
                <a:off x="2885333" y="3101983"/>
                <a:ext cx="319786" cy="3645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𝑎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11719731-2531-6FB8-7214-AF8284600F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5333" y="3101983"/>
                <a:ext cx="319786" cy="36456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C31AED-9DC0-1BF4-09A5-95A875FFEF6E}"/>
                  </a:ext>
                </a:extLst>
              </p:cNvPr>
              <p:cNvSpPr txBox="1"/>
              <p:nvPr/>
            </p:nvSpPr>
            <p:spPr>
              <a:xfrm>
                <a:off x="4345833" y="3101983"/>
                <a:ext cx="313436" cy="3645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𝑏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A0C31AED-9DC0-1BF4-09A5-95A875FFEF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5833" y="3101983"/>
                <a:ext cx="313436" cy="36456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961E088-9236-C72B-9B9A-5A9DCA878915}"/>
              </a:ext>
            </a:extLst>
          </p:cNvPr>
          <p:cNvSpPr txBox="1"/>
          <p:nvPr/>
        </p:nvSpPr>
        <p:spPr>
          <a:xfrm>
            <a:off x="5698383" y="2919611"/>
            <a:ext cx="332486" cy="889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7024C4-DCDE-B48B-8113-C3546563D35E}"/>
              </a:ext>
            </a:extLst>
          </p:cNvPr>
          <p:cNvSpPr txBox="1"/>
          <p:nvPr/>
        </p:nvSpPr>
        <p:spPr>
          <a:xfrm>
            <a:off x="6241308" y="371507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7DBE0D-7193-E6F1-0C7B-F59B7FB571A8}"/>
              </a:ext>
            </a:extLst>
          </p:cNvPr>
          <p:cNvSpPr txBox="1"/>
          <p:nvPr/>
        </p:nvSpPr>
        <p:spPr>
          <a:xfrm>
            <a:off x="10606932" y="371507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696530-CA42-7E40-E1D4-8259BB5EAB86}"/>
                  </a:ext>
                </a:extLst>
              </p:cNvPr>
              <p:cNvSpPr txBox="1"/>
              <p:nvPr/>
            </p:nvSpPr>
            <p:spPr>
              <a:xfrm>
                <a:off x="6085733" y="4109614"/>
                <a:ext cx="308674" cy="6743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696530-CA42-7E40-E1D4-8259BB5EAB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5733" y="4109614"/>
                <a:ext cx="308674" cy="67431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3168">
            <a:extLst>
              <a:ext uri="{FF2B5EF4-FFF2-40B4-BE49-F238E27FC236}">
                <a16:creationId xmlns:a16="http://schemas.microsoft.com/office/drawing/2014/main" id="{C8C5F1F2-0349-0CA9-B50D-7C5DD2E4945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2304" y="1412776"/>
            <a:ext cx="1864850" cy="132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0" name="yt_shape_13180"/>
          <p:cNvSpPr txBox="1"/>
          <p:nvPr/>
        </p:nvSpPr>
        <p:spPr>
          <a:xfrm>
            <a:off x="540000" y="900000"/>
            <a:ext cx="50590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81" name="yt_shape_13181"/>
              <p:cNvSpPr txBox="1"/>
              <p:nvPr/>
            </p:nvSpPr>
            <p:spPr>
              <a:xfrm>
                <a:off x="540000" y="1379303"/>
                <a:ext cx="6136295" cy="19660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181" name="yt_shape_13181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136295" cy="1966051"/>
              </a:xfrm>
              <a:prstGeom prst="rect">
                <a:avLst/>
              </a:prstGeom>
              <a:blipFill>
                <a:blip r:embed="rId2"/>
                <a:stretch>
                  <a:fillRect l="-3082" t="-2477" r="-2187" b="-3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3168">
            <a:extLst>
              <a:ext uri="{FF2B5EF4-FFF2-40B4-BE49-F238E27FC236}">
                <a16:creationId xmlns:a16="http://schemas.microsoft.com/office/drawing/2014/main" id="{13DABE4A-521E-0825-03B8-6F8ABFC6BC4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1698452"/>
            <a:ext cx="1864850" cy="132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8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3" name="yt_shape_13183"/>
          <p:cNvSpPr txBox="1"/>
          <p:nvPr/>
        </p:nvSpPr>
        <p:spPr>
          <a:xfrm>
            <a:off x="540000" y="90000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对互为余角的正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余弦关系理解不透而致错</a:t>
            </a:r>
          </a:p>
        </p:txBody>
      </p:sp>
      <p:sp>
        <p:nvSpPr>
          <p:cNvPr id="2" name="yt_shape_13184">
            <a:extLst>
              <a:ext uri="{FF2B5EF4-FFF2-40B4-BE49-F238E27FC236}">
                <a16:creationId xmlns:a16="http://schemas.microsoft.com/office/drawing/2014/main" id="{3FE459CF-5508-20CB-75E0-DF834D80FD19}"/>
              </a:ext>
            </a:extLst>
          </p:cNvPr>
          <p:cNvSpPr txBox="1"/>
          <p:nvPr/>
        </p:nvSpPr>
        <p:spPr>
          <a:xfrm>
            <a:off x="532859" y="1439425"/>
            <a:ext cx="83436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yt_table_13185" title="H_231.66016">
                <a:extLst>
                  <a:ext uri="{FF2B5EF4-FFF2-40B4-BE49-F238E27FC236}">
                    <a16:creationId xmlns:a16="http://schemas.microsoft.com/office/drawing/2014/main" id="{45ADCA53-28D5-9E4C-743A-9BCC49E2E7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3690578"/>
                  </p:ext>
                </p:extLst>
              </p:nvPr>
            </p:nvGraphicFramePr>
            <p:xfrm>
              <a:off x="532859" y="2071092"/>
              <a:ext cx="2774188" cy="2942084"/>
            </p:xfrm>
            <a:graphic>
              <a:graphicData uri="http://schemas.openxmlformats.org/drawingml/2006/table">
                <a:tbl>
                  <a:tblPr/>
                  <a:tblGrid>
                    <a:gridCol w="2774188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yt_table_13185" title="H_231.66016">
                <a:extLst>
                  <a:ext uri="{FF2B5EF4-FFF2-40B4-BE49-F238E27FC236}">
                    <a16:creationId xmlns:a16="http://schemas.microsoft.com/office/drawing/2014/main" id="{45ADCA53-28D5-9E4C-743A-9BCC49E2E7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3690578"/>
                  </p:ext>
                </p:extLst>
              </p:nvPr>
            </p:nvGraphicFramePr>
            <p:xfrm>
              <a:off x="532859" y="2071092"/>
              <a:ext cx="2774188" cy="2942084"/>
            </p:xfrm>
            <a:graphic>
              <a:graphicData uri="http://schemas.openxmlformats.org/drawingml/2006/table">
                <a:tbl>
                  <a:tblPr/>
                  <a:tblGrid>
                    <a:gridCol w="2774188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</a:tblGrid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5"/>
                      </a:ext>
                    </a:extLst>
                  </a:tr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000" b="-1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0000" b="-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A2F3DE-787C-56D7-A825-60B00813EB03}"/>
              </a:ext>
            </a:extLst>
          </p:cNvPr>
          <p:cNvSpPr txBox="1"/>
          <p:nvPr/>
        </p:nvSpPr>
        <p:spPr>
          <a:xfrm>
            <a:off x="7875523" y="13926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6" name="yt_shape_1318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5d3820b-530b-44ba-b44a-8089d6b56e6d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87" name="yt_shape_13187"/>
              <p:cNvSpPr txBox="1"/>
              <p:nvPr/>
            </p:nvSpPr>
            <p:spPr>
              <a:xfrm>
                <a:off x="540000" y="1652711"/>
                <a:ext cx="9743821" cy="742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是直角三角形的两个锐角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87" name="yt_shape_1318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2711"/>
                <a:ext cx="9743821" cy="742704"/>
              </a:xfrm>
              <a:prstGeom prst="rect">
                <a:avLst/>
              </a:prstGeom>
              <a:blipFill>
                <a:blip r:embed="rId2"/>
                <a:stretch>
                  <a:fillRect l="-1940" r="-876" b="-9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89" name="yt_table_13189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312010"/>
                  </p:ext>
                </p:extLst>
              </p:nvPr>
            </p:nvGraphicFramePr>
            <p:xfrm>
              <a:off x="540000" y="2598567"/>
              <a:ext cx="8529194" cy="713931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  <a:gridCol w="2773807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1689164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189" name="yt_table_13189" descr="{&quot;rangeId&quot;:12,&quot;type&quot;:&quot;Option&quot;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312010"/>
                  </p:ext>
                </p:extLst>
              </p:nvPr>
            </p:nvGraphicFramePr>
            <p:xfrm>
              <a:off x="540000" y="2598567"/>
              <a:ext cx="8529194" cy="713931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  <a:gridCol w="2773807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1689164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6272" r="-6074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0541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190" name="yt_shape_13190"/>
          <p:cNvSpPr txBox="1"/>
          <p:nvPr/>
        </p:nvSpPr>
        <p:spPr>
          <a:xfrm>
            <a:off x="540119" y="33631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的图象与坐标轴的交点情况是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91" name="yt_table_1319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315555"/>
              </p:ext>
            </p:extLst>
          </p:nvPr>
        </p:nvGraphicFramePr>
        <p:xfrm>
          <a:off x="540000" y="4474927"/>
          <a:ext cx="6377623" cy="848742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193" name="yt_shape_13193"/>
              <p:cNvSpPr txBox="1"/>
              <p:nvPr/>
            </p:nvSpPr>
            <p:spPr>
              <a:xfrm>
                <a:off x="540000" y="5374269"/>
                <a:ext cx="9728432" cy="5905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93" name="yt_shape_13193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74269"/>
                <a:ext cx="9728432" cy="590546"/>
              </a:xfrm>
              <a:prstGeom prst="rect">
                <a:avLst/>
              </a:prstGeom>
              <a:blipFill>
                <a:blip r:embed="rId4"/>
                <a:stretch>
                  <a:fillRect l="-1944" r="-188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215037">
            <a:extLst>
              <a:ext uri="{FF2B5EF4-FFF2-40B4-BE49-F238E27FC236}">
                <a16:creationId xmlns:a16="http://schemas.microsoft.com/office/drawing/2014/main" id="{E1D1305B-FE01-EFD2-4C53-BDF66FAD5BA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43073F-EFF7-D468-2ACE-D379EA68BF66}"/>
              </a:ext>
            </a:extLst>
          </p:cNvPr>
          <p:cNvSpPr txBox="1"/>
          <p:nvPr/>
        </p:nvSpPr>
        <p:spPr>
          <a:xfrm>
            <a:off x="9269313" y="1605905"/>
            <a:ext cx="400748" cy="8291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A7BC0A-BCEF-28A9-49F3-99FB0DE6AE6E}"/>
              </a:ext>
            </a:extLst>
          </p:cNvPr>
          <p:cNvSpPr txBox="1"/>
          <p:nvPr/>
        </p:nvSpPr>
        <p:spPr>
          <a:xfrm>
            <a:off x="4412508" y="37918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465581-4831-50C1-E619-879BAE16D4F4}"/>
                  </a:ext>
                </a:extLst>
              </p:cNvPr>
              <p:cNvSpPr txBox="1"/>
              <p:nvPr/>
            </p:nvSpPr>
            <p:spPr>
              <a:xfrm>
                <a:off x="9422348" y="5229200"/>
                <a:ext cx="3086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465581-4831-50C1-E619-879BAE16D4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2348" y="5229200"/>
                <a:ext cx="308674" cy="67844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656F2DA-8746-9420-C6DA-7F4CF8EDE16D}"/>
              </a:ext>
            </a:extLst>
          </p:cNvPr>
          <p:cNvCxnSpPr/>
          <p:nvPr/>
        </p:nvCxnSpPr>
        <p:spPr>
          <a:xfrm>
            <a:off x="9207560" y="5978154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95" name="yt_shape_13195"/>
              <p:cNvSpPr txBox="1"/>
              <p:nvPr/>
            </p:nvSpPr>
            <p:spPr>
              <a:xfrm>
                <a:off x="540119" y="900000"/>
                <a:ext cx="11111999" cy="1108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安庆四中月考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95" name="yt_shape_13195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8509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97" name="yt_image_131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2924944"/>
            <a:ext cx="1878975" cy="119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199">
                <a:extLst>
                  <a:ext uri="{FF2B5EF4-FFF2-40B4-BE49-F238E27FC236}">
                    <a16:creationId xmlns:a16="http://schemas.microsoft.com/office/drawing/2014/main" id="{03B0D2A6-3325-0835-2BE9-7D111B13B311}"/>
                  </a:ext>
                </a:extLst>
              </p:cNvPr>
              <p:cNvSpPr txBox="1"/>
              <p:nvPr/>
            </p:nvSpPr>
            <p:spPr>
              <a:xfrm>
                <a:off x="554425" y="2071023"/>
                <a:ext cx="5179303" cy="4405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199">
                <a:extLst>
                  <a:ext uri="{FF2B5EF4-FFF2-40B4-BE49-F238E27FC236}">
                    <a16:creationId xmlns:a16="http://schemas.microsoft.com/office/drawing/2014/main" id="{03B0D2A6-3325-0835-2BE9-7D111B13B3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425" y="2071023"/>
                <a:ext cx="5179303" cy="4405437"/>
              </a:xfrm>
              <a:prstGeom prst="rect">
                <a:avLst/>
              </a:prstGeom>
              <a:blipFill>
                <a:blip r:embed="rId4"/>
                <a:stretch>
                  <a:fillRect l="-3647" t="-1247" r="-2706" b="-1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1126</Words>
  <Application>Microsoft Office PowerPoint</Application>
  <PresentationFormat>宽屏</PresentationFormat>
  <Paragraphs>111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45</cp:revision>
  <dcterms:created xsi:type="dcterms:W3CDTF">2023-05-05T05:33:04Z</dcterms:created>
  <dcterms:modified xsi:type="dcterms:W3CDTF">2023-05-12T05:23:50Z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