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7" r:id="rId5"/>
    <p:sldId id="368" r:id="rId6"/>
    <p:sldId id="369" r:id="rId7"/>
    <p:sldId id="371" r:id="rId8"/>
    <p:sldId id="373" r:id="rId9"/>
    <p:sldId id="375" r:id="rId10"/>
    <p:sldId id="376" r:id="rId11"/>
    <p:sldId id="377" r:id="rId12"/>
    <p:sldId id="381" r:id="rId13"/>
    <p:sldId id="382" r:id="rId14"/>
    <p:sldId id="378" r:id="rId15"/>
    <p:sldId id="384" r:id="rId16"/>
    <p:sldId id="385" r:id="rId1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566" y="94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bin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7" name="yt_shape_12557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3e974ee-cbea-42e9-b22c-7cfab4c48e4c.png&quot;}"/>
            </a:endParaRPr>
          </a:p>
        </p:txBody>
      </p:sp>
      <p:sp>
        <p:nvSpPr>
          <p:cNvPr id="12558" name="yt_shape_12558"/>
          <p:cNvSpPr txBox="1"/>
          <p:nvPr/>
        </p:nvSpPr>
        <p:spPr>
          <a:xfrm>
            <a:off x="540001" y="2051992"/>
            <a:ext cx="5051944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平面直角坐标系中的位似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原点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相似比为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pic>
        <p:nvPicPr>
          <p:cNvPr id="12559" name="yt_image_1255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7927" y="1658936"/>
            <a:ext cx="3863192" cy="162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矩形_2">
            <a:extLst>
              <a:ext uri="{FF2B5EF4-FFF2-40B4-BE49-F238E27FC236}">
                <a16:creationId xmlns:a16="http://schemas.microsoft.com/office/drawing/2014/main" id="{18606921-C2F4-848B-3D96-2117732F238B}"/>
              </a:ext>
            </a:extLst>
          </p:cNvPr>
          <p:cNvSpPr/>
          <p:nvPr/>
        </p:nvSpPr>
        <p:spPr>
          <a:xfrm>
            <a:off x="540001" y="2115492"/>
            <a:ext cx="4835920" cy="983604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yt_shape_1683706145543">
            <a:extLst>
              <a:ext uri="{FF2B5EF4-FFF2-40B4-BE49-F238E27FC236}">
                <a16:creationId xmlns:a16="http://schemas.microsoft.com/office/drawing/2014/main" id="{6B650DA7-9FA4-F014-555F-26F47B09D53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AD9B3BC2-75C0-3319-2076-ED2AD5981AF2}"/>
              </a:ext>
            </a:extLst>
          </p:cNvPr>
          <p:cNvSpPr/>
          <p:nvPr/>
        </p:nvSpPr>
        <p:spPr>
          <a:xfrm>
            <a:off x="8576079" y="2216894"/>
            <a:ext cx="313519" cy="19129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5477291-AF40-2F82-EF42-A48075D60D70}"/>
              </a:ext>
            </a:extLst>
          </p:cNvPr>
          <p:cNvSpPr/>
          <p:nvPr/>
        </p:nvSpPr>
        <p:spPr>
          <a:xfrm>
            <a:off x="9309395" y="2216894"/>
            <a:ext cx="302891" cy="239124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DBE9D4C-4B24-906D-91CB-F7378E1B0D61}"/>
              </a:ext>
            </a:extLst>
          </p:cNvPr>
          <p:cNvSpPr/>
          <p:nvPr/>
        </p:nvSpPr>
        <p:spPr>
          <a:xfrm>
            <a:off x="8581393" y="2944896"/>
            <a:ext cx="308205" cy="1913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64300C7-1116-7AF1-7D9F-9DDFC457B729}"/>
              </a:ext>
            </a:extLst>
          </p:cNvPr>
          <p:cNvSpPr/>
          <p:nvPr/>
        </p:nvSpPr>
        <p:spPr>
          <a:xfrm>
            <a:off x="9314709" y="2944896"/>
            <a:ext cx="302891" cy="239124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yt_shape_12558">
            <a:extLst>
              <a:ext uri="{FF2B5EF4-FFF2-40B4-BE49-F238E27FC236}">
                <a16:creationId xmlns:a16="http://schemas.microsoft.com/office/drawing/2014/main" id="{48DF5AAF-3363-8EDA-F912-0AEC5D5FA672}"/>
              </a:ext>
            </a:extLst>
          </p:cNvPr>
          <p:cNvSpPr txBox="1"/>
          <p:nvPr/>
        </p:nvSpPr>
        <p:spPr>
          <a:xfrm>
            <a:off x="5428036" y="2244983"/>
            <a:ext cx="523948" cy="432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9" name="yt_shape_1259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缩小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的对应点坐标是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603" name="yt_shape_12603"/>
          <p:cNvSpPr txBox="1"/>
          <p:nvPr/>
        </p:nvSpPr>
        <p:spPr>
          <a:xfrm>
            <a:off x="540000" y="382418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00" name="yt_shape_12600" title="H_138.738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03149" y="2011799"/>
            <a:ext cx="2385700" cy="1761984"/>
            <a:chOff x="0" y="0"/>
            <a:chExt cx="2385700" cy="1761984"/>
          </a:xfrm>
        </p:grpSpPr>
        <p:pic>
          <p:nvPicPr>
            <p:cNvPr id="2" name="yt_image_1260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85700" cy="13659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02" name="yt_shape_12602"/>
            <p:cNvSpPr txBox="1"/>
            <p:nvPr/>
          </p:nvSpPr>
          <p:spPr>
            <a:xfrm>
              <a:off x="659569" y="14019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F8D3B11-5C4D-5458-C693-CC1C7F39AFC5}"/>
              </a:ext>
            </a:extLst>
          </p:cNvPr>
          <p:cNvSpPr txBox="1"/>
          <p:nvPr/>
        </p:nvSpPr>
        <p:spPr>
          <a:xfrm>
            <a:off x="5884121" y="1328682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4" name="yt_shape_1260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马鞍山市模拟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为坐标原点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605" name="yt_shape_12605"/>
          <p:cNvSpPr txBox="1"/>
          <p:nvPr/>
        </p:nvSpPr>
        <p:spPr>
          <a:xfrm>
            <a:off x="540119" y="18594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轴的左侧以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点为位似中心将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放大到原来的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画出放大后的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606"/>
          <p:cNvSpPr txBox="1"/>
          <p:nvPr/>
        </p:nvSpPr>
        <p:spPr>
          <a:xfrm>
            <a:off x="540000" y="2971234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607" name="yt_image_1260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1963" y="2971234"/>
            <a:ext cx="2970036" cy="267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2617">
            <a:extLst>
              <a:ext uri="{FF2B5EF4-FFF2-40B4-BE49-F238E27FC236}">
                <a16:creationId xmlns:a16="http://schemas.microsoft.com/office/drawing/2014/main" id="{E3D4B50E-0D64-7496-32AE-7967ADF7E99F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0038" y="3636991"/>
            <a:ext cx="2825229" cy="254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9" name="yt_shape_12609"/>
          <p:cNvSpPr txBox="1"/>
          <p:nvPr/>
        </p:nvSpPr>
        <p:spPr>
          <a:xfrm>
            <a:off x="540000" y="900000"/>
            <a:ext cx="35217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yt_shape_12610"/>
          <p:cNvSpPr txBox="1"/>
          <p:nvPr/>
        </p:nvSpPr>
        <p:spPr>
          <a:xfrm>
            <a:off x="540000" y="1531667"/>
            <a:ext cx="58301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611" name="yt_image_1261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1963" y="1531667"/>
            <a:ext cx="2970036" cy="267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3" name="yt_shape_1261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内部有一点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2614"/>
          <p:cNvSpPr txBox="1"/>
          <p:nvPr/>
        </p:nvSpPr>
        <p:spPr>
          <a:xfrm>
            <a:off x="540000" y="2011799"/>
            <a:ext cx="40171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615" name="yt_image_126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1963" y="2011799"/>
            <a:ext cx="2970036" cy="267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9" name="yt_shape_12619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abbab54-cfc0-41b5-88aa-0af92ae9406d.png&quot;}"/>
            </a:endParaRPr>
          </a:p>
        </p:txBody>
      </p:sp>
      <p:sp>
        <p:nvSpPr>
          <p:cNvPr id="12620" name="yt_shape_12620"/>
          <p:cNvSpPr txBox="1"/>
          <p:nvPr/>
        </p:nvSpPr>
        <p:spPr>
          <a:xfrm>
            <a:off x="540119" y="1661816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如果两个一次函数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那么称这两个一次函数为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轴分别交于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”.</a:t>
            </a:r>
          </a:p>
        </p:txBody>
      </p:sp>
      <p:sp>
        <p:nvSpPr>
          <p:cNvPr id="12621" name="yt_shape_12621"/>
          <p:cNvSpPr txBox="1"/>
          <p:nvPr/>
        </p:nvSpPr>
        <p:spPr>
          <a:xfrm>
            <a:off x="540000" y="3565034"/>
            <a:ext cx="83340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623" name="yt_image_1262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2106" y="4149080"/>
            <a:ext cx="2287787" cy="2342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706145732">
            <a:extLst>
              <a:ext uri="{FF2B5EF4-FFF2-40B4-BE49-F238E27FC236}">
                <a16:creationId xmlns:a16="http://schemas.microsoft.com/office/drawing/2014/main" id="{74645FE3-03A9-58C6-9173-7DC7C1C0F20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8BDF751-7296-AB43-13C2-D9C52193C9D3}"/>
              </a:ext>
            </a:extLst>
          </p:cNvPr>
          <p:cNvSpPr txBox="1"/>
          <p:nvPr/>
        </p:nvSpPr>
        <p:spPr>
          <a:xfrm>
            <a:off x="8017601" y="351822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5" name="yt_shape_1262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的图象与两坐标轴围成的三角形和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构成位似图形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位似中心为原点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2626"/>
          <p:cNvSpPr txBox="1"/>
          <p:nvPr/>
        </p:nvSpPr>
        <p:spPr>
          <a:xfrm>
            <a:off x="540119" y="2011799"/>
            <a:ext cx="8788212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的图象与两坐标轴围成的三角形和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构成位似图形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位似中心为原点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位似比为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的对应点的坐标为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的对应点的坐标为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628" name="yt_image_1262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4212" y="2011799"/>
            <a:ext cx="2287787" cy="2342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5" name="yt_shape_1262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的图象与两坐标轴围成的三角形和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构成位似图形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位似中心为原点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位似比为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的表达式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626"/>
              <p:cNvSpPr txBox="1"/>
              <p:nvPr/>
            </p:nvSpPr>
            <p:spPr>
              <a:xfrm>
                <a:off x="540119" y="2011799"/>
                <a:ext cx="8788212" cy="40738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的图象经过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函数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的图象经过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lvl="0" hangingPunct="0"/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dirty="0">
                  <a:solidFill>
                    <a:srgbClr val="FF0000"/>
                  </a:solidFill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lvl="0"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函数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综上所述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函数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yt_shape_126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11799"/>
                <a:ext cx="8788212" cy="4073808"/>
              </a:xfrm>
              <a:prstGeom prst="rect">
                <a:avLst/>
              </a:prstGeom>
              <a:blipFill>
                <a:blip r:embed="rId2"/>
                <a:stretch>
                  <a:fillRect l="-2151" t="-1198" b="-38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28" name="yt_image_1262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28331" y="2257740"/>
            <a:ext cx="2287787" cy="2342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75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1" name="yt_shape_12561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ad0bd07a-9207-4c97-b3e7-18c0bfeed1c8.png&quot;}"/>
            </a:endParaRPr>
          </a:p>
        </p:txBody>
      </p:sp>
      <p:sp>
        <p:nvSpPr>
          <p:cNvPr id="12562" name="yt_shape_12562"/>
          <p:cNvSpPr txBox="1"/>
          <p:nvPr/>
        </p:nvSpPr>
        <p:spPr>
          <a:xfrm>
            <a:off x="540000" y="1670985"/>
            <a:ext cx="702756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平面直角坐标系中位似变换的相关计算</a:t>
            </a:r>
          </a:p>
        </p:txBody>
      </p:sp>
      <p:sp>
        <p:nvSpPr>
          <p:cNvPr id="12563" name="yt_shape_12563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的顶点坐标为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按如下方式对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进行变换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不是位似变换的是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64" name="yt_table_12564" title="H_150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13620751"/>
                  </p:ext>
                </p:extLst>
              </p:nvPr>
            </p:nvGraphicFramePr>
            <p:xfrm>
              <a:off x="540000" y="3279656"/>
              <a:ext cx="4603750" cy="1909066"/>
            </p:xfrm>
            <a:graphic>
              <a:graphicData uri="http://schemas.openxmlformats.org/drawingml/2006/table">
                <a:tbl>
                  <a:tblPr/>
                  <a:tblGrid>
                    <a:gridCol w="4603750">
                      <a:extLst>
                        <a:ext uri="{9D8B030D-6E8A-4147-A177-3AD203B41FA5}">
                          <a16:colId xmlns:a16="http://schemas.microsoft.com/office/drawing/2014/main" val="103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→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→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→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→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564" name="yt_table_12564" descr="{&quot;rangeId&quot;:3,&quot;type&quot;:&quot;Option&quot;}" title="H_150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13620751"/>
                  </p:ext>
                </p:extLst>
              </p:nvPr>
            </p:nvGraphicFramePr>
            <p:xfrm>
              <a:off x="540000" y="3279656"/>
              <a:ext cx="4603750" cy="1909066"/>
            </p:xfrm>
            <a:graphic>
              <a:graphicData uri="http://schemas.openxmlformats.org/drawingml/2006/table">
                <a:tbl>
                  <a:tblPr/>
                  <a:tblGrid>
                    <a:gridCol w="4603750">
                      <a:extLst>
                        <a:ext uri="{9D8B030D-6E8A-4147-A177-3AD203B41FA5}">
                          <a16:colId xmlns:a16="http://schemas.microsoft.com/office/drawing/2014/main" val="10391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2285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6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→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→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→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706145596">
            <a:extLst>
              <a:ext uri="{FF2B5EF4-FFF2-40B4-BE49-F238E27FC236}">
                <a16:creationId xmlns:a16="http://schemas.microsoft.com/office/drawing/2014/main" id="{716C9107-4569-5707-9349-BBE20F07FA2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6145612">
            <a:extLst>
              <a:ext uri="{FF2B5EF4-FFF2-40B4-BE49-F238E27FC236}">
                <a16:creationId xmlns:a16="http://schemas.microsoft.com/office/drawing/2014/main" id="{CA64F86C-2D9F-D1C8-A8B9-476A63F0267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48EB7CF-D58F-714E-54F7-0A91F8FBE360}"/>
              </a:ext>
            </a:extLst>
          </p:cNvPr>
          <p:cNvSpPr txBox="1"/>
          <p:nvPr/>
        </p:nvSpPr>
        <p:spPr>
          <a:xfrm>
            <a:off x="8746382" y="25965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5" name="yt_shape_1256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两个端点的坐标分别为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在第一象限内将线段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扩大为原来的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倍后得到线段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567" name="yt_table_12567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9765095"/>
              </p:ext>
            </p:extLst>
          </p:nvPr>
        </p:nvGraphicFramePr>
        <p:xfrm>
          <a:off x="540000" y="2339566"/>
          <a:ext cx="5437506" cy="848742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</a:tbl>
          </a:graphicData>
        </a:graphic>
      </p:graphicFrame>
      <p:pic>
        <p:nvPicPr>
          <p:cNvPr id="12566" name="yt_image_12566_skip" title="H_133.477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4505" y="2339566"/>
            <a:ext cx="1965411" cy="169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51EF08-60FA-6875-1742-9C82A8C5438B}"/>
              </a:ext>
            </a:extLst>
          </p:cNvPr>
          <p:cNvSpPr txBox="1"/>
          <p:nvPr/>
        </p:nvSpPr>
        <p:spPr>
          <a:xfrm>
            <a:off x="10597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69" name="yt_shape_12569"/>
              <p:cNvSpPr txBox="1"/>
              <p:nvPr/>
            </p:nvSpPr>
            <p:spPr>
              <a:xfrm>
                <a:off x="540119" y="900000"/>
                <a:ext cx="11111999" cy="16024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每个小方格都是边长为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个单位长度的正方形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位似中心为原点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且相似比为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都在格点上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69" name="yt_shape_12569" descr="{&quot;rangeId&quot;: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602426"/>
              </a:xfrm>
              <a:prstGeom prst="rect">
                <a:avLst/>
              </a:prstGeom>
              <a:blipFill>
                <a:blip r:embed="rId2"/>
                <a:stretch>
                  <a:fillRect l="-1701" t="-4563" b="-4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71" name="yt_image_1257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8303" y="2705578"/>
            <a:ext cx="1975392" cy="196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AF9D36E-485F-08D0-157C-E659E6B6A9D7}"/>
                  </a:ext>
                </a:extLst>
              </p:cNvPr>
              <p:cNvSpPr txBox="1"/>
              <p:nvPr/>
            </p:nvSpPr>
            <p:spPr>
              <a:xfrm>
                <a:off x="3480646" y="1723220"/>
                <a:ext cx="1985074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, 'hasSerialNum': 1, 'mathAnswerShape': 1, 'pageBreak': True}">
                <a:extLst>
                  <a:ext uri="{FF2B5EF4-FFF2-40B4-BE49-F238E27FC236}">
                    <a16:creationId xmlns:a16="http://schemas.microsoft.com/office/drawing/2014/main" id="{FAF9D36E-485F-08D0-157C-E659E6B6A9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0646" y="1723220"/>
                <a:ext cx="1985074" cy="677812"/>
              </a:xfrm>
              <a:prstGeom prst="rect">
                <a:avLst/>
              </a:prstGeom>
              <a:blipFill>
                <a:blip r:embed="rId4"/>
                <a:stretch>
                  <a:fillRect l="-4908" r="-4601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3" name="yt_shape_1257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安庆市期末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574" name="yt_image_1257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3303" y="2011799"/>
            <a:ext cx="1845392" cy="166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C5B622-64ED-42A5-F5DC-4F5BA4E24CD8}"/>
              </a:ext>
            </a:extLst>
          </p:cNvPr>
          <p:cNvSpPr txBox="1"/>
          <p:nvPr/>
        </p:nvSpPr>
        <p:spPr>
          <a:xfrm>
            <a:off x="8746382" y="132868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6" name="yt_shape_12576"/>
          <p:cNvSpPr txBox="1"/>
          <p:nvPr/>
        </p:nvSpPr>
        <p:spPr>
          <a:xfrm>
            <a:off x="540000" y="900000"/>
            <a:ext cx="548868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直角坐标系中位似变换作图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77" name="yt_shape_12577"/>
              <p:cNvSpPr txBox="1"/>
              <p:nvPr/>
            </p:nvSpPr>
            <p:spPr>
              <a:xfrm>
                <a:off x="540119" y="1396872"/>
                <a:ext cx="11111999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肥西县期末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的顶点坐标分别为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在第一象限内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画出以原点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为位似中心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的相似比为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并写出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点的坐标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577" name="yt_shape_12577" descr="{&quot;rangeId&quot;:2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1599156"/>
              </a:xfrm>
              <a:prstGeom prst="rect">
                <a:avLst/>
              </a:prstGeom>
              <a:blipFill>
                <a:blip r:embed="rId2"/>
                <a:stretch>
                  <a:fillRect l="-1701" t="-3053" b="-6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79" name="yt_image_12579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8385" y="2996028"/>
            <a:ext cx="2671678" cy="2720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145649">
            <a:extLst>
              <a:ext uri="{FF2B5EF4-FFF2-40B4-BE49-F238E27FC236}">
                <a16:creationId xmlns:a16="http://schemas.microsoft.com/office/drawing/2014/main" id="{B137BF2C-DF43-08D9-87F2-17A6FA72274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yt_shape_12581">
            <a:extLst>
              <a:ext uri="{FF2B5EF4-FFF2-40B4-BE49-F238E27FC236}">
                <a16:creationId xmlns:a16="http://schemas.microsoft.com/office/drawing/2014/main" id="{69873EC8-C518-1307-E90A-AA803BCFC97B}"/>
              </a:ext>
            </a:extLst>
          </p:cNvPr>
          <p:cNvSpPr txBox="1"/>
          <p:nvPr/>
        </p:nvSpPr>
        <p:spPr>
          <a:xfrm>
            <a:off x="540000" y="2996952"/>
            <a:ext cx="74363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为所作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4" name="yt_image_12582">
            <a:extLst>
              <a:ext uri="{FF2B5EF4-FFF2-40B4-BE49-F238E27FC236}">
                <a16:creationId xmlns:a16="http://schemas.microsoft.com/office/drawing/2014/main" id="{43F1DBA3-8A4C-79A3-3786-CF53C4F455E4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95800" y="3625139"/>
            <a:ext cx="2850417" cy="2902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4" name="yt_shape_12584"/>
          <p:cNvSpPr txBox="1"/>
          <p:nvPr/>
        </p:nvSpPr>
        <p:spPr>
          <a:xfrm>
            <a:off x="540000" y="900000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位似中心漏解致错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585">
                <a:extLst>
                  <a:ext uri="{FF2B5EF4-FFF2-40B4-BE49-F238E27FC236}">
                    <a16:creationId xmlns:a16="http://schemas.microsoft.com/office/drawing/2014/main" id="{EC2188F1-78C2-836A-B0E4-1683886DBBEA}"/>
                  </a:ext>
                </a:extLst>
              </p:cNvPr>
              <p:cNvSpPr txBox="1"/>
              <p:nvPr/>
            </p:nvSpPr>
            <p:spPr>
              <a:xfrm>
                <a:off x="540119" y="1450846"/>
                <a:ext cx="10884473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以原点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为位似中心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相似比为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把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缩小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的对应点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的坐标是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2585">
                <a:extLst>
                  <a:ext uri="{FF2B5EF4-FFF2-40B4-BE49-F238E27FC236}">
                    <a16:creationId xmlns:a16="http://schemas.microsoft.com/office/drawing/2014/main" id="{EC2188F1-78C2-836A-B0E4-1683886DBB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50846"/>
                <a:ext cx="10884473" cy="1586653"/>
              </a:xfrm>
              <a:prstGeom prst="rect">
                <a:avLst/>
              </a:prstGeom>
              <a:blipFill>
                <a:blip r:embed="rId2"/>
                <a:stretch>
                  <a:fillRect l="-1737" t="-3077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65E9B53-B34E-4CC0-4DA3-4996710D25F8}"/>
              </a:ext>
            </a:extLst>
          </p:cNvPr>
          <p:cNvSpPr txBox="1"/>
          <p:nvPr/>
        </p:nvSpPr>
        <p:spPr>
          <a:xfrm>
            <a:off x="8855028" y="1879528"/>
            <a:ext cx="2065508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4529B0-2830-2683-D96E-53E8FD493C43}"/>
              </a:ext>
            </a:extLst>
          </p:cNvPr>
          <p:cNvSpPr txBox="1"/>
          <p:nvPr/>
        </p:nvSpPr>
        <p:spPr>
          <a:xfrm>
            <a:off x="450108" y="255097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7" name="yt_shape_12587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91ef5b75-66f6-4f9c-ba69-6bfef17b7ec1.png&quot;}"/>
            </a:endParaRPr>
          </a:p>
        </p:txBody>
      </p:sp>
      <p:sp>
        <p:nvSpPr>
          <p:cNvPr id="12588" name="yt_shape_12588"/>
          <p:cNvSpPr txBox="1"/>
          <p:nvPr/>
        </p:nvSpPr>
        <p:spPr>
          <a:xfrm>
            <a:off x="540119" y="1652711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东营市中考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两个顶点在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轴的上方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轴的下方作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的位似图形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的边长放大到原来的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的横坐标是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的横坐标是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590" name="yt_table_12590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140146"/>
              </p:ext>
            </p:extLst>
          </p:nvPr>
        </p:nvGraphicFramePr>
        <p:xfrm>
          <a:off x="540000" y="3572409"/>
          <a:ext cx="4980306" cy="848742"/>
        </p:xfrm>
        <a:graphic>
          <a:graphicData uri="http://schemas.openxmlformats.org/drawingml/2006/table">
            <a:tbl>
              <a:tblPr/>
              <a:tblGrid>
                <a:gridCol w="2956243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4"/>
                  </a:ext>
                </a:extLst>
              </a:tr>
            </a:tbl>
          </a:graphicData>
        </a:graphic>
      </p:graphicFrame>
      <p:pic>
        <p:nvPicPr>
          <p:cNvPr id="12589" name="yt_image_12589_skip" title="H_160.265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9937" y="3572409"/>
            <a:ext cx="2090007" cy="203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145684">
            <a:extLst>
              <a:ext uri="{FF2B5EF4-FFF2-40B4-BE49-F238E27FC236}">
                <a16:creationId xmlns:a16="http://schemas.microsoft.com/office/drawing/2014/main" id="{198CDAA6-384C-AFFF-5240-88D04B16C6E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7F41CB-5572-2616-1DA6-E63E69E7BEFC}"/>
              </a:ext>
            </a:extLst>
          </p:cNvPr>
          <p:cNvSpPr txBox="1"/>
          <p:nvPr/>
        </p:nvSpPr>
        <p:spPr>
          <a:xfrm>
            <a:off x="1059708" y="30323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92" name="yt_shape_12592"/>
              <p:cNvSpPr txBox="1"/>
              <p:nvPr/>
            </p:nvSpPr>
            <p:spPr>
              <a:xfrm>
                <a:off x="540119" y="900000"/>
                <a:ext cx="11111999" cy="15890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BEFG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是以原点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为位似中心的位似图形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且相似比为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BEFG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592" name="yt_shape_12592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89089"/>
              </a:xfrm>
              <a:prstGeom prst="rect">
                <a:avLst/>
              </a:prstGeom>
              <a:blipFill>
                <a:blip r:embed="rId2"/>
                <a:stretch>
                  <a:fillRect l="-1701" t="-3462" r="-274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97" name="yt_table_12597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253861"/>
              </p:ext>
            </p:extLst>
          </p:nvPr>
        </p:nvGraphicFramePr>
        <p:xfrm>
          <a:off x="540000" y="4147930"/>
          <a:ext cx="6352223" cy="848742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  <a:gridCol w="3167380">
                  <a:extLst>
                    <a:ext uri="{9D8B030D-6E8A-4147-A177-3AD203B41FA5}">
                      <a16:colId xmlns:a16="http://schemas.microsoft.com/office/drawing/2014/main" val="104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7"/>
                  </a:ext>
                </a:extLst>
              </a:tr>
            </a:tbl>
          </a:graphicData>
        </a:graphic>
      </p:graphicFrame>
      <p:grpSp>
        <p:nvGrpSpPr>
          <p:cNvPr id="12594" name="yt_shape_12594_skip" title="H_126.646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0716" y="2539877"/>
            <a:ext cx="1728500" cy="1608408"/>
            <a:chOff x="0" y="0"/>
            <a:chExt cx="1728500" cy="1608408"/>
          </a:xfrm>
        </p:grpSpPr>
        <p:pic>
          <p:nvPicPr>
            <p:cNvPr id="2" name="yt_image_1259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28500" cy="1212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96" name="yt_shape_12596"/>
            <p:cNvSpPr txBox="1"/>
            <p:nvPr/>
          </p:nvSpPr>
          <p:spPr>
            <a:xfrm>
              <a:off x="330969" y="12484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E792E8E-6A20-E528-AC15-4D34DD6E182F}"/>
              </a:ext>
            </a:extLst>
          </p:cNvPr>
          <p:cNvSpPr txBox="1"/>
          <p:nvPr/>
        </p:nvSpPr>
        <p:spPr>
          <a:xfrm>
            <a:off x="2278908" y="20025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1433</Words>
  <Application>Microsoft Office PowerPoint</Application>
  <PresentationFormat>宽屏</PresentationFormat>
  <Paragraphs>72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NEU-BZ-S92</vt:lpstr>
      <vt:lpstr>宋体</vt:lpstr>
      <vt:lpstr>Arial</vt:lpstr>
      <vt:lpstr>Calibri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50</cp:revision>
  <dcterms:created xsi:type="dcterms:W3CDTF">2023-05-05T05:33:04Z</dcterms:created>
  <dcterms:modified xsi:type="dcterms:W3CDTF">2023-05-12T05:12:40Z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