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65" r:id="rId4"/>
    <p:sldId id="371" r:id="rId5"/>
    <p:sldId id="367" r:id="rId6"/>
    <p:sldId id="372" r:id="rId7"/>
    <p:sldId id="373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86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bin"/><Relationship Id="rId4" Type="http://schemas.openxmlformats.org/officeDocument/2006/relationships/image" Target="../media/image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000" y="900000"/>
            <a:ext cx="323165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152">
                <a:extLst>
                  <a:ext uri="{FF2B5EF4-FFF2-40B4-BE49-F238E27FC236}">
                    <a16:creationId xmlns:a16="http://schemas.microsoft.com/office/drawing/2014/main" id="{E1053553-8F71-86A1-E5B1-15F959C360C2}"/>
                  </a:ext>
                </a:extLst>
              </p:cNvPr>
              <p:cNvSpPr txBox="1"/>
              <p:nvPr/>
            </p:nvSpPr>
            <p:spPr>
              <a:xfrm>
                <a:off x="540120" y="1802048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的图象都经过点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152">
                <a:extLst>
                  <a:ext uri="{FF2B5EF4-FFF2-40B4-BE49-F238E27FC236}">
                    <a16:creationId xmlns:a16="http://schemas.microsoft.com/office/drawing/2014/main" id="{E1053553-8F71-86A1-E5B1-15F959C360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02048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878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154">
                <a:extLst>
                  <a:ext uri="{FF2B5EF4-FFF2-40B4-BE49-F238E27FC236}">
                    <a16:creationId xmlns:a16="http://schemas.microsoft.com/office/drawing/2014/main" id="{36995C77-54CB-E840-88EB-15E40D08BF1B}"/>
                  </a:ext>
                </a:extLst>
              </p:cNvPr>
              <p:cNvSpPr txBox="1"/>
              <p:nvPr/>
            </p:nvSpPr>
            <p:spPr>
              <a:xfrm>
                <a:off x="540001" y="2962948"/>
                <a:ext cx="5567230" cy="58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1154">
                <a:extLst>
                  <a:ext uri="{FF2B5EF4-FFF2-40B4-BE49-F238E27FC236}">
                    <a16:creationId xmlns:a16="http://schemas.microsoft.com/office/drawing/2014/main" id="{36995C77-54CB-E840-88EB-15E40D08B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962948"/>
                <a:ext cx="5567230" cy="589905"/>
              </a:xfrm>
              <a:prstGeom prst="rect">
                <a:avLst/>
              </a:prstGeom>
              <a:blipFill>
                <a:blip r:embed="rId3"/>
                <a:stretch>
                  <a:fillRect l="-3395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157">
            <a:extLst>
              <a:ext uri="{FF2B5EF4-FFF2-40B4-BE49-F238E27FC236}">
                <a16:creationId xmlns:a16="http://schemas.microsoft.com/office/drawing/2014/main" id="{ED9F28A2-C751-A5B2-C4E8-263E1CBB5C4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176" y="2708920"/>
            <a:ext cx="3628483" cy="357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04C62F6-CE68-FEEB-2B54-75E9B8A68C7F}"/>
                  </a:ext>
                </a:extLst>
              </p:cNvPr>
              <p:cNvSpPr txBox="1"/>
              <p:nvPr/>
            </p:nvSpPr>
            <p:spPr>
              <a:xfrm>
                <a:off x="3480528" y="2835192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04C62F6-CE68-FEEB-2B54-75E9B8A68C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0528" y="2835192"/>
                <a:ext cx="6134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6E2AAC4-C0A5-74B5-1848-C8C328046A20}"/>
              </a:ext>
            </a:extLst>
          </p:cNvPr>
          <p:cNvSpPr txBox="1"/>
          <p:nvPr/>
        </p:nvSpPr>
        <p:spPr>
          <a:xfrm>
            <a:off x="5048978" y="2916142"/>
            <a:ext cx="637285" cy="6778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9" name="yt_shape_1115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在图中画出正比例函数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写出正比例函数值大于反比例函数值时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160"/>
          <p:cNvSpPr txBox="1"/>
          <p:nvPr/>
        </p:nvSpPr>
        <p:spPr>
          <a:xfrm>
            <a:off x="540119" y="1948511"/>
            <a:ext cx="744751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正比例函数值大于反比例函数值时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161" name="yt_image_111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3398" y="1405702"/>
            <a:ext cx="3628483" cy="357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163">
            <a:extLst>
              <a:ext uri="{FF2B5EF4-FFF2-40B4-BE49-F238E27FC236}">
                <a16:creationId xmlns:a16="http://schemas.microsoft.com/office/drawing/2014/main" id="{6313C4F1-C39A-191B-8C95-240EA6F881E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704" y="2857158"/>
            <a:ext cx="3818620" cy="375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5" name="yt_shape_11165"/>
          <p:cNvSpPr txBox="1"/>
          <p:nvPr/>
        </p:nvSpPr>
        <p:spPr>
          <a:xfrm>
            <a:off x="540000" y="900000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6" name="yt_shape_11166"/>
              <p:cNvSpPr txBox="1"/>
              <p:nvPr/>
            </p:nvSpPr>
            <p:spPr>
              <a:xfrm>
                <a:off x="540119" y="137930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在第一象限的图象交于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66" name="yt_shape_11166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043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68" name="yt_shape_11168"/>
              <p:cNvSpPr txBox="1"/>
              <p:nvPr/>
            </p:nvSpPr>
            <p:spPr>
              <a:xfrm>
                <a:off x="540000" y="2550141"/>
                <a:ext cx="6430863" cy="590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直接写出反比例函数的表达式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68" name="yt_shape_1116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0141"/>
                <a:ext cx="6430863" cy="590098"/>
              </a:xfrm>
              <a:prstGeom prst="rect">
                <a:avLst/>
              </a:prstGeom>
              <a:blipFill>
                <a:blip r:embed="rId3"/>
                <a:stretch>
                  <a:fillRect l="-2938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71" name="yt_image_111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8405" y="3367166"/>
            <a:ext cx="1626280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497F7D-B3B5-CAF0-F95D-E258D4CA75BA}"/>
                  </a:ext>
                </a:extLst>
              </p:cNvPr>
              <p:cNvSpPr txBox="1"/>
              <p:nvPr/>
            </p:nvSpPr>
            <p:spPr>
              <a:xfrm>
                <a:off x="5479189" y="2422385"/>
                <a:ext cx="1062356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64497F7D-B3B5-CAF0-F95D-E258D4CA75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9189" y="2422385"/>
                <a:ext cx="1062356" cy="678003"/>
              </a:xfrm>
              <a:prstGeom prst="rect">
                <a:avLst/>
              </a:prstGeom>
              <a:blipFill>
                <a:blip r:embed="rId5"/>
                <a:stretch>
                  <a:fillRect l="-9195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000" y="900000"/>
                <a:ext cx="7032566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3" name="yt_shape_11173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32566" cy="651653"/>
              </a:xfrm>
              <a:prstGeom prst="rect">
                <a:avLst/>
              </a:prstGeom>
              <a:blipFill>
                <a:blip r:embed="rId2"/>
                <a:stretch>
                  <a:fillRect l="-2689" r="-1648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175"/>
          <p:cNvSpPr txBox="1"/>
          <p:nvPr/>
        </p:nvSpPr>
        <p:spPr>
          <a:xfrm>
            <a:off x="540000" y="1754805"/>
            <a:ext cx="3504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176" name="yt_image_1117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5719" y="1754805"/>
            <a:ext cx="1626280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8" name="yt_shape_11178"/>
          <p:cNvSpPr txBox="1"/>
          <p:nvPr/>
        </p:nvSpPr>
        <p:spPr>
          <a:xfrm>
            <a:off x="540000" y="2276872"/>
            <a:ext cx="300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179"/>
              <p:cNvSpPr txBox="1"/>
              <p:nvPr/>
            </p:nvSpPr>
            <p:spPr>
              <a:xfrm>
                <a:off x="540000" y="2908539"/>
                <a:ext cx="7123489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𝐴𝑂𝐵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𝐴𝑂𝐶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𝐵𝑂𝐶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8539"/>
                <a:ext cx="7123489" cy="1599156"/>
              </a:xfrm>
              <a:prstGeom prst="rect">
                <a:avLst/>
              </a:prstGeom>
              <a:blipFill>
                <a:blip r:embed="rId4"/>
                <a:stretch>
                  <a:fillRect l="-2654" t="-3053" r="-1627" b="-5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3" name="yt_shape_11183"/>
          <p:cNvSpPr txBox="1"/>
          <p:nvPr/>
        </p:nvSpPr>
        <p:spPr>
          <a:xfrm>
            <a:off x="540000" y="900000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4" name="yt_shape_11184"/>
              <p:cNvSpPr txBox="1"/>
              <p:nvPr/>
            </p:nvSpPr>
            <p:spPr>
              <a:xfrm>
                <a:off x="540119" y="132851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84" name="yt_shape_11184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851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86" name="yt_shape_11186"/>
              <p:cNvSpPr txBox="1"/>
              <p:nvPr/>
            </p:nvSpPr>
            <p:spPr>
              <a:xfrm>
                <a:off x="540000" y="2499353"/>
                <a:ext cx="7901202" cy="592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一次函数表达式为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86" name="yt_shape_11186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9353"/>
                <a:ext cx="7901202" cy="592213"/>
              </a:xfrm>
              <a:prstGeom prst="rect">
                <a:avLst/>
              </a:prstGeom>
              <a:blipFill>
                <a:blip r:embed="rId3"/>
                <a:stretch>
                  <a:fillRect l="-2392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8" name="yt_shape_11188"/>
          <p:cNvSpPr txBox="1"/>
          <p:nvPr/>
        </p:nvSpPr>
        <p:spPr>
          <a:xfrm>
            <a:off x="540000" y="3196408"/>
            <a:ext cx="8524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1190" name="yt_image_111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0601" y="3839409"/>
            <a:ext cx="2798776" cy="229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42C675-7FE5-3ADC-7B4B-FF168E88C6BA}"/>
              </a:ext>
            </a:extLst>
          </p:cNvPr>
          <p:cNvSpPr txBox="1"/>
          <p:nvPr/>
        </p:nvSpPr>
        <p:spPr>
          <a:xfrm>
            <a:off x="2566127" y="2452547"/>
            <a:ext cx="942086" cy="6800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19B323-60CE-27C3-790B-4602E99ACDE3}"/>
                  </a:ext>
                </a:extLst>
              </p:cNvPr>
              <p:cNvSpPr txBox="1"/>
              <p:nvPr/>
            </p:nvSpPr>
            <p:spPr>
              <a:xfrm>
                <a:off x="6376127" y="2371597"/>
                <a:ext cx="1621536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0, 'mathAnswerShape': 1}">
                <a:extLst>
                  <a:ext uri="{FF2B5EF4-FFF2-40B4-BE49-F238E27FC236}">
                    <a16:creationId xmlns:a16="http://schemas.microsoft.com/office/drawing/2014/main" id="{6D19B323-60CE-27C3-790B-4602E99AC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127" y="2371597"/>
                <a:ext cx="1621536" cy="680098"/>
              </a:xfrm>
              <a:prstGeom prst="rect">
                <a:avLst/>
              </a:prstGeom>
              <a:blipFill>
                <a:blip r:embed="rId5"/>
                <a:stretch>
                  <a:fillRect l="-6015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9226D1-ABC3-FE4E-C5E2-F3B93962B43D}"/>
              </a:ext>
            </a:extLst>
          </p:cNvPr>
          <p:cNvSpPr txBox="1"/>
          <p:nvPr/>
        </p:nvSpPr>
        <p:spPr>
          <a:xfrm>
            <a:off x="6911114" y="314960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" name="yt_shape_11192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则此时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的周长最小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93" name="yt_shape_11193"/>
              <p:cNvSpPr txBox="1"/>
              <p:nvPr/>
            </p:nvSpPr>
            <p:spPr>
              <a:xfrm>
                <a:off x="539881" y="2372211"/>
                <a:ext cx="3152979" cy="1367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193" name="yt_shape_111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372211"/>
                <a:ext cx="3152979" cy="1367554"/>
              </a:xfrm>
              <a:prstGeom prst="rect">
                <a:avLst/>
              </a:prstGeom>
              <a:blipFill>
                <a:blip r:embed="rId2"/>
                <a:stretch>
                  <a:fillRect l="-5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95" name="yt_shape_11195"/>
              <p:cNvSpPr txBox="1"/>
              <p:nvPr/>
            </p:nvSpPr>
            <p:spPr>
              <a:xfrm>
                <a:off x="539881" y="3790553"/>
                <a:ext cx="5799345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95" name="yt_shape_11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790553"/>
                <a:ext cx="5799345" cy="1532856"/>
              </a:xfrm>
              <a:prstGeom prst="rect">
                <a:avLst/>
              </a:prstGeom>
              <a:blipFill>
                <a:blip r:embed="rId3"/>
                <a:stretch>
                  <a:fillRect l="-3260" r="-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189">
            <a:extLst>
              <a:ext uri="{FF2B5EF4-FFF2-40B4-BE49-F238E27FC236}">
                <a16:creationId xmlns:a16="http://schemas.microsoft.com/office/drawing/2014/main" id="{ED7FFDD9-DD0C-C805-5DE3-58618B91BDC2}"/>
              </a:ext>
            </a:extLst>
          </p:cNvPr>
          <p:cNvSpPr txBox="1"/>
          <p:nvPr/>
        </p:nvSpPr>
        <p:spPr>
          <a:xfrm>
            <a:off x="539881" y="911853"/>
            <a:ext cx="8462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轴上确定一点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1190">
            <a:extLst>
              <a:ext uri="{FF2B5EF4-FFF2-40B4-BE49-F238E27FC236}">
                <a16:creationId xmlns:a16="http://schemas.microsoft.com/office/drawing/2014/main" id="{13B285C0-A42C-D359-22C8-510A5FAAC97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0000" y="2070144"/>
            <a:ext cx="2102762" cy="172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208">
            <a:extLst>
              <a:ext uri="{FF2B5EF4-FFF2-40B4-BE49-F238E27FC236}">
                <a16:creationId xmlns:a16="http://schemas.microsoft.com/office/drawing/2014/main" id="{3BCBE3DE-1CBC-6D7A-BAAB-131014923D71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6240" y="4401629"/>
            <a:ext cx="2250507" cy="184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92" grpId="0" build="allAtOnce"/>
      <p:bldP spid="11193" grpId="0" build="allAtOnce"/>
      <p:bldP spid="1119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00" name="yt_shape_11200"/>
              <p:cNvSpPr txBox="1"/>
              <p:nvPr/>
            </p:nvSpPr>
            <p:spPr>
              <a:xfrm>
                <a:off x="623392" y="1788967"/>
                <a:ext cx="4031616" cy="1777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200" name="yt_shape_11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88967"/>
                <a:ext cx="4031616" cy="17777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02" name="yt_shape_11202"/>
              <p:cNvSpPr txBox="1"/>
              <p:nvPr/>
            </p:nvSpPr>
            <p:spPr>
              <a:xfrm>
                <a:off x="623392" y="3617549"/>
                <a:ext cx="521617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202" name="yt_shape_11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617549"/>
                <a:ext cx="5216172" cy="642740"/>
              </a:xfrm>
              <a:prstGeom prst="rect">
                <a:avLst/>
              </a:prstGeom>
              <a:blipFill>
                <a:blip r:embed="rId3"/>
                <a:stretch>
                  <a:fillRect l="-3505" r="-268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04" name="yt_shape_11204"/>
              <p:cNvSpPr txBox="1"/>
              <p:nvPr/>
            </p:nvSpPr>
            <p:spPr>
              <a:xfrm>
                <a:off x="623392" y="4311077"/>
                <a:ext cx="131927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204" name="yt_shape_112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311077"/>
                <a:ext cx="1319272" cy="641779"/>
              </a:xfrm>
              <a:prstGeom prst="rect">
                <a:avLst/>
              </a:prstGeom>
              <a:blipFill>
                <a:blip r:embed="rId4"/>
                <a:stretch>
                  <a:fillRect l="-13825" r="-1290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06" name="yt_shape_11206"/>
              <p:cNvSpPr txBox="1"/>
              <p:nvPr/>
            </p:nvSpPr>
            <p:spPr>
              <a:xfrm>
                <a:off x="623392" y="5003644"/>
                <a:ext cx="1757276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06" name="yt_shape_11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003644"/>
                <a:ext cx="1757276" cy="677108"/>
              </a:xfrm>
              <a:prstGeom prst="rect">
                <a:avLst/>
              </a:prstGeom>
              <a:blipFill>
                <a:blip r:embed="rId5"/>
                <a:stretch>
                  <a:fillRect l="-10381" r="-9343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197">
            <a:extLst>
              <a:ext uri="{FF2B5EF4-FFF2-40B4-BE49-F238E27FC236}">
                <a16:creationId xmlns:a16="http://schemas.microsoft.com/office/drawing/2014/main" id="{B4B43533-E536-7B8A-2DC1-1432A4E185EE}"/>
              </a:ext>
            </a:extLst>
          </p:cNvPr>
          <p:cNvSpPr txBox="1"/>
          <p:nvPr/>
        </p:nvSpPr>
        <p:spPr>
          <a:xfrm>
            <a:off x="623392" y="861465"/>
            <a:ext cx="3773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198">
                <a:extLst>
                  <a:ext uri="{FF2B5EF4-FFF2-40B4-BE49-F238E27FC236}">
                    <a16:creationId xmlns:a16="http://schemas.microsoft.com/office/drawing/2014/main" id="{42D85288-9E78-050F-6884-C2188DC7D505}"/>
                  </a:ext>
                </a:extLst>
              </p:cNvPr>
              <p:cNvSpPr txBox="1"/>
              <p:nvPr/>
            </p:nvSpPr>
            <p:spPr>
              <a:xfrm>
                <a:off x="623392" y="1340768"/>
                <a:ext cx="478695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</p:txBody>
          </p:sp>
        </mc:Choice>
        <mc:Fallback>
          <p:sp>
            <p:nvSpPr>
              <p:cNvPr id="4" name="yt_shape_11198">
                <a:extLst>
                  <a:ext uri="{FF2B5EF4-FFF2-40B4-BE49-F238E27FC236}">
                    <a16:creationId xmlns:a16="http://schemas.microsoft.com/office/drawing/2014/main" id="{42D85288-9E78-050F-6884-C2188DC7D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340768"/>
                <a:ext cx="4786951" cy="677108"/>
              </a:xfrm>
              <a:prstGeom prst="rect">
                <a:avLst/>
              </a:prstGeom>
              <a:blipFill>
                <a:blip r:embed="rId6"/>
                <a:stretch>
                  <a:fillRect l="-3817" r="-3053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0" grpId="0" build="allAtOnce"/>
      <p:bldP spid="11202" grpId="0" build="allAtOnce"/>
      <p:bldP spid="11204" grpId="0" build="allAtOnce"/>
      <p:bldP spid="11206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541</Words>
  <Application>Microsoft Office PowerPoint</Application>
  <PresentationFormat>宽屏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崇阳 徐</cp:lastModifiedBy>
  <cp:revision>47</cp:revision>
  <dcterms:created xsi:type="dcterms:W3CDTF">2023-05-05T05:33:04Z</dcterms:created>
  <dcterms:modified xsi:type="dcterms:W3CDTF">2023-05-12T04:44:38Z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