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2" r:id="rId3"/>
    <p:sldId id="365" r:id="rId4"/>
    <p:sldId id="366" r:id="rId5"/>
    <p:sldId id="383" r:id="rId6"/>
    <p:sldId id="368" r:id="rId7"/>
    <p:sldId id="369" r:id="rId8"/>
    <p:sldId id="371" r:id="rId9"/>
    <p:sldId id="372" r:id="rId10"/>
    <p:sldId id="373" r:id="rId11"/>
    <p:sldId id="381" r:id="rId12"/>
    <p:sldId id="374" r:id="rId13"/>
    <p:sldId id="384" r:id="rId14"/>
    <p:sldId id="378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9" name="yt_shape_12239"/>
          <p:cNvSpPr txBox="1"/>
          <p:nvPr/>
        </p:nvSpPr>
        <p:spPr>
          <a:xfrm>
            <a:off x="540000" y="900000"/>
            <a:ext cx="4265591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字型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及其变式</a:t>
            </a:r>
          </a:p>
        </p:txBody>
      </p:sp>
      <p:sp>
        <p:nvSpPr>
          <p:cNvPr id="12240" name="yt_shape_12240"/>
          <p:cNvSpPr txBox="1"/>
          <p:nvPr/>
        </p:nvSpPr>
        <p:spPr>
          <a:xfrm>
            <a:off x="540119" y="1396872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41" name="yt_image_12241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3012" y="2581374"/>
            <a:ext cx="3425974" cy="139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09562">
            <a:extLst>
              <a:ext uri="{FF2B5EF4-FFF2-40B4-BE49-F238E27FC236}">
                <a16:creationId xmlns:a16="http://schemas.microsoft.com/office/drawing/2014/main" id="{C2B6DF04-A23F-CC9D-0138-4C3690D58D1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6" name="yt_shape_1228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贺州市模拟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均为等腰直角三角形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87" name="yt_shape_12287"/>
          <p:cNvSpPr txBox="1"/>
          <p:nvPr/>
        </p:nvSpPr>
        <p:spPr>
          <a:xfrm>
            <a:off x="540000" y="1859435"/>
            <a:ext cx="39818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288"/>
              <p:cNvSpPr txBox="1"/>
              <p:nvPr/>
            </p:nvSpPr>
            <p:spPr>
              <a:xfrm>
                <a:off x="540000" y="2491102"/>
                <a:ext cx="7059625" cy="37192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均为等腰直角三角形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288" descr="{&quot;rangeId&quot;:1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7059625" cy="3719288"/>
              </a:xfrm>
              <a:prstGeom prst="rect">
                <a:avLst/>
              </a:prstGeom>
              <a:blipFill>
                <a:blip r:embed="rId2"/>
                <a:stretch>
                  <a:fillRect l="-2677" t="-1475" r="-1727" b="-4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90" name="yt_image_1229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1814" y="2491102"/>
            <a:ext cx="1910185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yt_shape_12292"/>
          <p:cNvSpPr txBox="1"/>
          <p:nvPr/>
        </p:nvSpPr>
        <p:spPr>
          <a:xfrm>
            <a:off x="540000" y="900000"/>
            <a:ext cx="4836260" cy="3842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293"/>
              <p:cNvSpPr txBox="1"/>
              <p:nvPr/>
            </p:nvSpPr>
            <p:spPr>
              <a:xfrm>
                <a:off x="540000" y="1412776"/>
                <a:ext cx="4934171" cy="50620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2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776"/>
                <a:ext cx="4934171" cy="5062091"/>
              </a:xfrm>
              <a:prstGeom prst="rect">
                <a:avLst/>
              </a:prstGeom>
              <a:blipFill>
                <a:blip r:embed="rId2"/>
                <a:stretch>
                  <a:fillRect l="-3832" t="-2048" r="-3090" b="-2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95" name="yt_image_1229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1814" y="1531667"/>
            <a:ext cx="1910185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yt_shape_12297"/>
          <p:cNvSpPr txBox="1"/>
          <p:nvPr/>
        </p:nvSpPr>
        <p:spPr>
          <a:xfrm>
            <a:off x="540000" y="900000"/>
            <a:ext cx="407803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一线三等角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</a:t>
            </a:r>
          </a:p>
        </p:txBody>
      </p:sp>
      <p:sp>
        <p:nvSpPr>
          <p:cNvPr id="12298" name="yt_shape_12298"/>
          <p:cNvSpPr txBox="1"/>
          <p:nvPr/>
        </p:nvSpPr>
        <p:spPr>
          <a:xfrm>
            <a:off x="540000" y="1396872"/>
            <a:ext cx="7923176" cy="162273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00000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00000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</p:txBody>
      </p:sp>
      <p:pic>
        <p:nvPicPr>
          <p:cNvPr id="12299" name="yt_image_12299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1744" y="1988840"/>
            <a:ext cx="4390981" cy="92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109741">
            <a:extLst>
              <a:ext uri="{FF2B5EF4-FFF2-40B4-BE49-F238E27FC236}">
                <a16:creationId xmlns:a16="http://schemas.microsoft.com/office/drawing/2014/main" id="{E78A355B-ED6D-BB3A-988F-C797565FE8A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yt_shape_12301"/>
          <p:cNvSpPr txBox="1"/>
          <p:nvPr/>
        </p:nvSpPr>
        <p:spPr>
          <a:xfrm>
            <a:off x="506247" y="1021886"/>
            <a:ext cx="104788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2302" name="yt_shape_12302"/>
          <p:cNvSpPr txBox="1"/>
          <p:nvPr/>
        </p:nvSpPr>
        <p:spPr>
          <a:xfrm>
            <a:off x="506247" y="1501189"/>
            <a:ext cx="4137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303"/>
          <p:cNvSpPr txBox="1"/>
          <p:nvPr/>
        </p:nvSpPr>
        <p:spPr>
          <a:xfrm>
            <a:off x="506247" y="2132856"/>
            <a:ext cx="524823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304" name="yt_image_123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132856"/>
            <a:ext cx="1705822" cy="155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388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6" name="yt_shape_12306"/>
          <p:cNvSpPr txBox="1"/>
          <p:nvPr/>
        </p:nvSpPr>
        <p:spPr>
          <a:xfrm>
            <a:off x="540000" y="900000"/>
            <a:ext cx="56409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307"/>
              <p:cNvSpPr txBox="1"/>
              <p:nvPr/>
            </p:nvSpPr>
            <p:spPr>
              <a:xfrm>
                <a:off x="540000" y="1531667"/>
                <a:ext cx="5761193" cy="37108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307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761193" cy="3710888"/>
              </a:xfrm>
              <a:prstGeom prst="rect">
                <a:avLst/>
              </a:prstGeom>
              <a:blipFill>
                <a:blip r:embed="rId2"/>
                <a:stretch>
                  <a:fillRect l="-3280" t="-1314" r="-2328" b="-4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09" name="yt_image_1230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6177" y="1531667"/>
            <a:ext cx="1705822" cy="155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243">
            <a:extLst>
              <a:ext uri="{FF2B5EF4-FFF2-40B4-BE49-F238E27FC236}">
                <a16:creationId xmlns:a16="http://schemas.microsoft.com/office/drawing/2014/main" id="{2C315D49-8E98-8447-8354-660954007831}"/>
              </a:ext>
            </a:extLst>
          </p:cNvPr>
          <p:cNvSpPr txBox="1"/>
          <p:nvPr/>
        </p:nvSpPr>
        <p:spPr>
          <a:xfrm>
            <a:off x="540119" y="9490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2244">
            <a:extLst>
              <a:ext uri="{FF2B5EF4-FFF2-40B4-BE49-F238E27FC236}">
                <a16:creationId xmlns:a16="http://schemas.microsoft.com/office/drawing/2014/main" id="{00ED08E9-8E28-F4C7-574E-519D3C9AC33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789748"/>
            <a:ext cx="1940925" cy="127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246">
                <a:extLst>
                  <a:ext uri="{FF2B5EF4-FFF2-40B4-BE49-F238E27FC236}">
                    <a16:creationId xmlns:a16="http://schemas.microsoft.com/office/drawing/2014/main" id="{88AB24AE-5487-16C5-F882-0207F8553BE2}"/>
                  </a:ext>
                </a:extLst>
              </p:cNvPr>
              <p:cNvSpPr txBox="1"/>
              <p:nvPr/>
            </p:nvSpPr>
            <p:spPr>
              <a:xfrm>
                <a:off x="562485" y="1966526"/>
                <a:ext cx="3555460" cy="4198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246">
                <a:extLst>
                  <a:ext uri="{FF2B5EF4-FFF2-40B4-BE49-F238E27FC236}">
                    <a16:creationId xmlns:a16="http://schemas.microsoft.com/office/drawing/2014/main" id="{88AB24AE-5487-16C5-F882-0207F8553B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485" y="1966526"/>
                <a:ext cx="3555460" cy="4198778"/>
              </a:xfrm>
              <a:prstGeom prst="rect">
                <a:avLst/>
              </a:prstGeom>
              <a:blipFill>
                <a:blip r:embed="rId3"/>
                <a:stretch>
                  <a:fillRect l="-5137" t="-1308" r="-4452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227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8" name="yt_shape_12248"/>
          <p:cNvSpPr txBox="1"/>
          <p:nvPr/>
        </p:nvSpPr>
        <p:spPr>
          <a:xfrm>
            <a:off x="540119" y="900000"/>
            <a:ext cx="11111999" cy="805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百色市模拟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49" name="yt_image_1224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852936"/>
            <a:ext cx="1622658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251">
                <a:extLst>
                  <a:ext uri="{FF2B5EF4-FFF2-40B4-BE49-F238E27FC236}">
                    <a16:creationId xmlns:a16="http://schemas.microsoft.com/office/drawing/2014/main" id="{3C905E7B-675B-B9CE-EC7A-A5E641D669DD}"/>
                  </a:ext>
                </a:extLst>
              </p:cNvPr>
              <p:cNvSpPr txBox="1"/>
              <p:nvPr/>
            </p:nvSpPr>
            <p:spPr>
              <a:xfrm>
                <a:off x="556765" y="1772816"/>
                <a:ext cx="3417602" cy="49532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251">
                <a:extLst>
                  <a:ext uri="{FF2B5EF4-FFF2-40B4-BE49-F238E27FC236}">
                    <a16:creationId xmlns:a16="http://schemas.microsoft.com/office/drawing/2014/main" id="{3C905E7B-675B-B9CE-EC7A-A5E641D669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765" y="1772816"/>
                <a:ext cx="3417602" cy="4953279"/>
              </a:xfrm>
              <a:prstGeom prst="rect">
                <a:avLst/>
              </a:prstGeom>
              <a:blipFill>
                <a:blip r:embed="rId3"/>
                <a:stretch>
                  <a:fillRect l="-5348" t="-2094" r="-4813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3" name="yt_shape_12253"/>
          <p:cNvSpPr txBox="1"/>
          <p:nvPr/>
        </p:nvSpPr>
        <p:spPr>
          <a:xfrm>
            <a:off x="540000" y="900000"/>
            <a:ext cx="4265591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字型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及其变式</a:t>
            </a:r>
          </a:p>
        </p:txBody>
      </p:sp>
      <p:sp>
        <p:nvSpPr>
          <p:cNvPr id="12254" name="yt_shape_12254"/>
          <p:cNvSpPr txBox="1"/>
          <p:nvPr/>
        </p:nvSpPr>
        <p:spPr>
          <a:xfrm>
            <a:off x="540119" y="1396872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55" name="yt_image_12255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3821" y="2581374"/>
            <a:ext cx="2944357" cy="128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09608">
            <a:extLst>
              <a:ext uri="{FF2B5EF4-FFF2-40B4-BE49-F238E27FC236}">
                <a16:creationId xmlns:a16="http://schemas.microsoft.com/office/drawing/2014/main" id="{41A19A5F-6D2E-3E65-EBAD-D9ECA0BBE0D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257">
            <a:extLst>
              <a:ext uri="{FF2B5EF4-FFF2-40B4-BE49-F238E27FC236}">
                <a16:creationId xmlns:a16="http://schemas.microsoft.com/office/drawing/2014/main" id="{93EFA2D2-9976-596D-A735-6004F8BDB268}"/>
              </a:ext>
            </a:extLst>
          </p:cNvPr>
          <p:cNvSpPr txBox="1"/>
          <p:nvPr/>
        </p:nvSpPr>
        <p:spPr>
          <a:xfrm>
            <a:off x="656241" y="925125"/>
            <a:ext cx="92477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2258">
            <a:extLst>
              <a:ext uri="{FF2B5EF4-FFF2-40B4-BE49-F238E27FC236}">
                <a16:creationId xmlns:a16="http://schemas.microsoft.com/office/drawing/2014/main" id="{FBBD31B3-FE91-D0C7-E749-D5927E9FE24B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916832"/>
            <a:ext cx="1960673" cy="138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260">
                <a:extLst>
                  <a:ext uri="{FF2B5EF4-FFF2-40B4-BE49-F238E27FC236}">
                    <a16:creationId xmlns:a16="http://schemas.microsoft.com/office/drawing/2014/main" id="{BA91035A-BD2E-C657-2077-420312C1A452}"/>
                  </a:ext>
                </a:extLst>
              </p:cNvPr>
              <p:cNvSpPr txBox="1"/>
              <p:nvPr/>
            </p:nvSpPr>
            <p:spPr>
              <a:xfrm>
                <a:off x="656241" y="1484784"/>
                <a:ext cx="3332644" cy="46709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260">
                <a:extLst>
                  <a:ext uri="{FF2B5EF4-FFF2-40B4-BE49-F238E27FC236}">
                    <a16:creationId xmlns:a16="http://schemas.microsoft.com/office/drawing/2014/main" id="{BA91035A-BD2E-C657-2077-420312C1A4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241" y="1484784"/>
                <a:ext cx="3332644" cy="4670959"/>
              </a:xfrm>
              <a:prstGeom prst="rect">
                <a:avLst/>
              </a:prstGeom>
              <a:blipFill>
                <a:blip r:embed="rId3"/>
                <a:stretch>
                  <a:fillRect l="-5678" t="-1175" r="-4945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206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2" name="yt_shape_12262"/>
          <p:cNvSpPr txBox="1"/>
          <p:nvPr/>
        </p:nvSpPr>
        <p:spPr>
          <a:xfrm>
            <a:off x="540119" y="900000"/>
            <a:ext cx="11111999" cy="805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63" name="yt_image_122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564904"/>
            <a:ext cx="1568840" cy="153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265">
                <a:extLst>
                  <a:ext uri="{FF2B5EF4-FFF2-40B4-BE49-F238E27FC236}">
                    <a16:creationId xmlns:a16="http://schemas.microsoft.com/office/drawing/2014/main" id="{A4E36618-1570-0FFD-EA14-F4998E8A00EF}"/>
                  </a:ext>
                </a:extLst>
              </p:cNvPr>
              <p:cNvSpPr txBox="1"/>
              <p:nvPr/>
            </p:nvSpPr>
            <p:spPr>
              <a:xfrm>
                <a:off x="539882" y="1823545"/>
                <a:ext cx="4121321" cy="47738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265">
                <a:extLst>
                  <a:ext uri="{FF2B5EF4-FFF2-40B4-BE49-F238E27FC236}">
                    <a16:creationId xmlns:a16="http://schemas.microsoft.com/office/drawing/2014/main" id="{A4E36618-1570-0FFD-EA14-F4998E8A00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1823545"/>
                <a:ext cx="4121321" cy="4773807"/>
              </a:xfrm>
              <a:prstGeom prst="rect">
                <a:avLst/>
              </a:prstGeom>
              <a:blipFill>
                <a:blip r:embed="rId3"/>
                <a:stretch>
                  <a:fillRect l="-4586" t="-2043" r="-3402" b="-3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7" name="yt_shape_12267"/>
          <p:cNvSpPr txBox="1"/>
          <p:nvPr/>
        </p:nvSpPr>
        <p:spPr>
          <a:xfrm>
            <a:off x="540000" y="900000"/>
            <a:ext cx="315471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母子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</a:t>
            </a:r>
          </a:p>
        </p:txBody>
      </p:sp>
      <p:sp>
        <p:nvSpPr>
          <p:cNvPr id="12268" name="yt_shape_12268"/>
          <p:cNvSpPr txBox="1"/>
          <p:nvPr/>
        </p:nvSpPr>
        <p:spPr>
          <a:xfrm>
            <a:off x="540119" y="1396872"/>
            <a:ext cx="11111999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69" name="yt_image_122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7662" y="2114762"/>
            <a:ext cx="3196675" cy="109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1" name="yt_shape_12271"/>
          <p:cNvSpPr txBox="1"/>
          <p:nvPr/>
        </p:nvSpPr>
        <p:spPr>
          <a:xfrm>
            <a:off x="540119" y="32571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275" name="yt_shape_12275"/>
          <p:cNvSpPr txBox="1"/>
          <p:nvPr/>
        </p:nvSpPr>
        <p:spPr>
          <a:xfrm>
            <a:off x="540000" y="58250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72" name="yt_shape_12272" title="H_110.67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8872" y="4368988"/>
            <a:ext cx="1774254" cy="1405584"/>
            <a:chOff x="0" y="0"/>
            <a:chExt cx="1774254" cy="1405584"/>
          </a:xfrm>
        </p:grpSpPr>
        <p:pic>
          <p:nvPicPr>
            <p:cNvPr id="2" name="yt_image_1227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4254" cy="1009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4" name="yt_shape_12274"/>
            <p:cNvSpPr txBox="1"/>
            <p:nvPr/>
          </p:nvSpPr>
          <p:spPr>
            <a:xfrm>
              <a:off x="353846" y="10455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09655">
            <a:extLst>
              <a:ext uri="{FF2B5EF4-FFF2-40B4-BE49-F238E27FC236}">
                <a16:creationId xmlns:a16="http://schemas.microsoft.com/office/drawing/2014/main" id="{4F98F021-82B2-6A97-3824-2E5541F9344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13F944E-8DA1-FD05-72F0-81BE6D30ECD7}"/>
              </a:ext>
            </a:extLst>
          </p:cNvPr>
          <p:cNvSpPr txBox="1"/>
          <p:nvPr/>
        </p:nvSpPr>
        <p:spPr>
          <a:xfrm>
            <a:off x="1483571" y="368587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76" name="yt_shape_12276"/>
              <p:cNvSpPr txBox="1"/>
              <p:nvPr/>
            </p:nvSpPr>
            <p:spPr>
              <a:xfrm>
                <a:off x="540119" y="900000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的垂直平分线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76" name="yt_shape_12276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7742" r="-714" b="-1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81" name="yt_shape_12281"/>
          <p:cNvSpPr txBox="1"/>
          <p:nvPr/>
        </p:nvSpPr>
        <p:spPr>
          <a:xfrm>
            <a:off x="540000" y="39325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78" name="yt_shape_12278" title="H_144.35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4617" y="2048860"/>
            <a:ext cx="1942765" cy="1833264"/>
            <a:chOff x="0" y="0"/>
            <a:chExt cx="1942765" cy="1833264"/>
          </a:xfrm>
        </p:grpSpPr>
        <p:pic>
          <p:nvPicPr>
            <p:cNvPr id="2" name="yt_image_1227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2765" cy="143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80" name="yt_shape_12280"/>
            <p:cNvSpPr txBox="1"/>
            <p:nvPr/>
          </p:nvSpPr>
          <p:spPr>
            <a:xfrm>
              <a:off x="438101" y="14732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7E8260-EF88-D24C-FBF6-358B7BFFEFBC}"/>
                  </a:ext>
                </a:extLst>
              </p:cNvPr>
              <p:cNvSpPr txBox="1"/>
              <p:nvPr/>
            </p:nvSpPr>
            <p:spPr>
              <a:xfrm>
                <a:off x="3531446" y="1325190"/>
                <a:ext cx="1021588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7E8260-EF88-D24C-FBF6-358B7BFFEF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1446" y="1325190"/>
                <a:ext cx="1021588" cy="51963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2" name="yt_shape_12282"/>
          <p:cNvSpPr txBox="1"/>
          <p:nvPr/>
        </p:nvSpPr>
        <p:spPr>
          <a:xfrm>
            <a:off x="540000" y="900000"/>
            <a:ext cx="315471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</a:t>
            </a:r>
          </a:p>
        </p:txBody>
      </p:sp>
      <p:sp>
        <p:nvSpPr>
          <p:cNvPr id="12283" name="yt_shape_12283"/>
          <p:cNvSpPr txBox="1"/>
          <p:nvPr/>
        </p:nvSpPr>
        <p:spPr>
          <a:xfrm>
            <a:off x="540119" y="1396872"/>
            <a:ext cx="11111999" cy="28853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旋转一定的角度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</p:txBody>
      </p:sp>
      <p:pic>
        <p:nvPicPr>
          <p:cNvPr id="12284" name="yt_image_122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6085" y="2645837"/>
            <a:ext cx="3679830" cy="138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09694">
            <a:extLst>
              <a:ext uri="{FF2B5EF4-FFF2-40B4-BE49-F238E27FC236}">
                <a16:creationId xmlns:a16="http://schemas.microsoft.com/office/drawing/2014/main" id="{EA983F7C-29DE-2201-DF72-D872E2B3A2B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1107</Words>
  <Application>Microsoft Office PowerPoint</Application>
  <PresentationFormat>宽屏</PresentationFormat>
  <Paragraphs>97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45</cp:revision>
  <dcterms:created xsi:type="dcterms:W3CDTF">2023-05-05T05:33:04Z</dcterms:created>
  <dcterms:modified xsi:type="dcterms:W3CDTF">2023-05-12T05:06:39Z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