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8" r:id="rId5"/>
    <p:sldId id="369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6" name="yt_shape_11406"/>
          <p:cNvSpPr txBox="1"/>
          <p:nvPr/>
        </p:nvSpPr>
        <p:spPr>
          <a:xfrm>
            <a:off x="540000" y="900000"/>
            <a:ext cx="561692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由实际问题情境判断函数图象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07" name="yt_shape_11407"/>
              <p:cNvSpPr txBox="1"/>
              <p:nvPr/>
            </p:nvSpPr>
            <p:spPr>
              <a:xfrm>
                <a:off x="540119" y="1396872"/>
                <a:ext cx="11111999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物体在地球的引力作用下做自由下落运动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它的运动规律可以表示为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gt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表示自某一高度下落的距离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表示下落的时间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是重力加速度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若某一物体从一固定高度自由下落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其运动过程中下落的距离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的函数图象大致为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407" name="yt_shape_11407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2066784"/>
              </a:xfrm>
              <a:prstGeom prst="rect">
                <a:avLst/>
              </a:prstGeom>
              <a:blipFill>
                <a:blip r:embed="rId2"/>
                <a:stretch>
                  <a:fillRect l="-1701" r="-1592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09" name="yt_image_11409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3206" y="3666808"/>
            <a:ext cx="4805587" cy="132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005760">
            <a:extLst>
              <a:ext uri="{FF2B5EF4-FFF2-40B4-BE49-F238E27FC236}">
                <a16:creationId xmlns:a16="http://schemas.microsoft.com/office/drawing/2014/main" id="{0785D51D-F4A4-880C-E54F-C62C8639EF6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61EB09-F3CC-307B-8780-0331EA2D3DDB}"/>
              </a:ext>
            </a:extLst>
          </p:cNvPr>
          <p:cNvSpPr txBox="1"/>
          <p:nvPr/>
        </p:nvSpPr>
        <p:spPr>
          <a:xfrm>
            <a:off x="1059708" y="29724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1" name="yt_shape_11411"/>
          <p:cNvSpPr txBox="1"/>
          <p:nvPr/>
        </p:nvSpPr>
        <p:spPr>
          <a:xfrm>
            <a:off x="540000" y="900000"/>
            <a:ext cx="500136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由动点问题判断函数图象</a:t>
            </a:r>
          </a:p>
        </p:txBody>
      </p:sp>
      <p:sp>
        <p:nvSpPr>
          <p:cNvPr id="11412" name="yt_shape_11412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上的一个动点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之间的函数图象大致为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413" name="yt_image_1141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0595" y="2988802"/>
            <a:ext cx="4630809" cy="31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005786">
            <a:extLst>
              <a:ext uri="{FF2B5EF4-FFF2-40B4-BE49-F238E27FC236}">
                <a16:creationId xmlns:a16="http://schemas.microsoft.com/office/drawing/2014/main" id="{FD3D0D63-B901-63A2-6A56-473B949374A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84B526-E340-0C5E-6AC2-CC857ADB9C5B}"/>
              </a:ext>
            </a:extLst>
          </p:cNvPr>
          <p:cNvSpPr txBox="1"/>
          <p:nvPr/>
        </p:nvSpPr>
        <p:spPr>
          <a:xfrm>
            <a:off x="1364508" y="23010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5" name="yt_shape_1141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马鞍山市博望区模拟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速度均为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与运动时间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之间函数关系的大致图象是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416" name="yt_image_114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2423" y="2491930"/>
            <a:ext cx="1467153" cy="142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18" name="yt_image_114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408" y="4293096"/>
            <a:ext cx="3765474" cy="151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51771C-5157-34AE-EC34-416193590F56}"/>
              </a:ext>
            </a:extLst>
          </p:cNvPr>
          <p:cNvSpPr txBox="1"/>
          <p:nvPr/>
        </p:nvSpPr>
        <p:spPr>
          <a:xfrm>
            <a:off x="10049721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1420">
            <a:extLst>
              <a:ext uri="{FF2B5EF4-FFF2-40B4-BE49-F238E27FC236}">
                <a16:creationId xmlns:a16="http://schemas.microsoft.com/office/drawing/2014/main" id="{9A544186-D92F-4CC0-DB6C-62C241A8B000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9896" y="4254864"/>
            <a:ext cx="3765551" cy="155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2" name="yt_shape_11422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在同一条直线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沿着直线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重合时停止移动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在此过程中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移动的距离为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两个三角形重叠部分的面积为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变化的函数图象大致为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423" name="yt_image_1142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8558" y="2972062"/>
            <a:ext cx="4734883" cy="2337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21025E-2FB6-FEF3-747F-79C75720E068}"/>
              </a:ext>
            </a:extLst>
          </p:cNvPr>
          <p:cNvSpPr txBox="1"/>
          <p:nvPr/>
        </p:nvSpPr>
        <p:spPr>
          <a:xfrm>
            <a:off x="5426921" y="2279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5" name="yt_shape_11425"/>
          <p:cNvSpPr txBox="1"/>
          <p:nvPr/>
        </p:nvSpPr>
        <p:spPr>
          <a:xfrm>
            <a:off x="540000" y="900000"/>
            <a:ext cx="53091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分析函数图象判断结论正误</a:t>
            </a:r>
          </a:p>
        </p:txBody>
      </p:sp>
      <p:sp>
        <p:nvSpPr>
          <p:cNvPr id="11426" name="yt_shape_11426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满足的反比例函数关系如图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等腰直角三角形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28" name="yt_table_11428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06124"/>
              </p:ext>
            </p:extLst>
          </p:nvPr>
        </p:nvGraphicFramePr>
        <p:xfrm>
          <a:off x="540000" y="2836438"/>
          <a:ext cx="4714875" cy="1697484"/>
        </p:xfrm>
        <a:graphic>
          <a:graphicData uri="http://schemas.openxmlformats.org/drawingml/2006/table">
            <a:tbl>
              <a:tblPr/>
              <a:tblGrid>
                <a:gridCol w="4714875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增大时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的值增大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增大时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BE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的值不变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</a:tbl>
          </a:graphicData>
        </a:graphic>
      </p:graphicFrame>
      <p:pic>
        <p:nvPicPr>
          <p:cNvPr id="11427" name="yt_image_11427_skip" title="H_147.764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3692" y="2836438"/>
            <a:ext cx="4316743" cy="1876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706005823">
            <a:extLst>
              <a:ext uri="{FF2B5EF4-FFF2-40B4-BE49-F238E27FC236}">
                <a16:creationId xmlns:a16="http://schemas.microsoft.com/office/drawing/2014/main" id="{C7F2DDB5-A7F3-0FF5-1EFB-4679DA388B3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31D91F-BA77-EAF9-BBAC-2C0A5C6A88E2}"/>
              </a:ext>
            </a:extLst>
          </p:cNvPr>
          <p:cNvSpPr txBox="1"/>
          <p:nvPr/>
        </p:nvSpPr>
        <p:spPr>
          <a:xfrm>
            <a:off x="1059708" y="23010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469</Words>
  <Application>Microsoft Office PowerPoint</Application>
  <PresentationFormat>宽屏</PresentationFormat>
  <Paragraphs>17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41</cp:revision>
  <dcterms:created xsi:type="dcterms:W3CDTF">2023-05-05T05:33:04Z</dcterms:created>
  <dcterms:modified xsi:type="dcterms:W3CDTF">2023-05-12T04:48:48Z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