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8" r:id="rId5"/>
    <p:sldId id="369" r:id="rId6"/>
    <p:sldId id="370" r:id="rId7"/>
    <p:sldId id="371" r:id="rId8"/>
    <p:sldId id="380" r:id="rId9"/>
    <p:sldId id="373" r:id="rId10"/>
    <p:sldId id="375" r:id="rId11"/>
    <p:sldId id="376" r:id="rId12"/>
    <p:sldId id="381" r:id="rId13"/>
    <p:sldId id="377" r:id="rId14"/>
    <p:sldId id="378" r:id="rId15"/>
    <p:sldId id="382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bin"/><Relationship Id="rId7" Type="http://schemas.openxmlformats.org/officeDocument/2006/relationships/image" Target="../media/image9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bin"/><Relationship Id="rId4" Type="http://schemas.openxmlformats.org/officeDocument/2006/relationships/image" Target="../media/image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6" name="yt_shape_1196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b393bb7-e65a-452e-bc88-ceef0a703397.png&quot;}"/>
            </a:endParaRPr>
          </a:p>
        </p:txBody>
      </p:sp>
      <p:sp>
        <p:nvSpPr>
          <p:cNvPr id="11967" name="yt_shape_11967"/>
          <p:cNvSpPr txBox="1"/>
          <p:nvPr/>
        </p:nvSpPr>
        <p:spPr>
          <a:xfrm>
            <a:off x="540000" y="1661816"/>
            <a:ext cx="105413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判定三角形相似的定理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且夹角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083762">
            <a:extLst>
              <a:ext uri="{FF2B5EF4-FFF2-40B4-BE49-F238E27FC236}">
                <a16:creationId xmlns:a16="http://schemas.microsoft.com/office/drawing/2014/main" id="{B551B016-8C85-D50F-1F78-113974E8A22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18F7B1-1A14-97BF-E688-1DCEA1060557}"/>
              </a:ext>
            </a:extLst>
          </p:cNvPr>
          <p:cNvSpPr txBox="1"/>
          <p:nvPr/>
        </p:nvSpPr>
        <p:spPr>
          <a:xfrm>
            <a:off x="4869589" y="161501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F323C6-458F-3B52-61CB-E54E02BAF430}"/>
              </a:ext>
            </a:extLst>
          </p:cNvPr>
          <p:cNvSpPr txBox="1"/>
          <p:nvPr/>
        </p:nvSpPr>
        <p:spPr>
          <a:xfrm>
            <a:off x="7307989" y="16150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29" name="yt_shape_12029"/>
              <p:cNvSpPr txBox="1"/>
              <p:nvPr/>
            </p:nvSpPr>
            <p:spPr>
              <a:xfrm>
                <a:off x="540119" y="900000"/>
                <a:ext cx="11111999" cy="15769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添加一个条件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BFD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可以使得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只需写出一个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29" name="yt_shape_12029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76970"/>
              </a:xfrm>
              <a:prstGeom prst="rect">
                <a:avLst/>
              </a:prstGeom>
              <a:blipFill>
                <a:blip r:embed="rId2"/>
                <a:stretch>
                  <a:fillRect l="-1701" b="-10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31" name="yt_image_1203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8363" y="2680122"/>
            <a:ext cx="1735273" cy="149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8641C9-62B2-19EE-7132-AFFA1EEE7A1C}"/>
              </a:ext>
            </a:extLst>
          </p:cNvPr>
          <p:cNvSpPr txBox="1"/>
          <p:nvPr/>
        </p:nvSpPr>
        <p:spPr>
          <a:xfrm>
            <a:off x="3498108" y="1531374"/>
            <a:ext cx="419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33" name="yt_shape_12033"/>
              <p:cNvSpPr txBox="1"/>
              <p:nvPr/>
            </p:nvSpPr>
            <p:spPr>
              <a:xfrm>
                <a:off x="540119" y="900000"/>
                <a:ext cx="11111999" cy="11954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霍邱县期末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边上截取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33" name="yt_shape_12033" descr="{&quot;rangeId&quot;:2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95455"/>
              </a:xfrm>
              <a:prstGeom prst="rect">
                <a:avLst/>
              </a:prstGeom>
              <a:blipFill>
                <a:blip r:embed="rId2"/>
                <a:stretch>
                  <a:fillRect l="-1701" r="-1647" b="-14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35" name="yt_shape_12035"/>
          <p:cNvSpPr txBox="1"/>
          <p:nvPr/>
        </p:nvSpPr>
        <p:spPr>
          <a:xfrm>
            <a:off x="540000" y="2146243"/>
            <a:ext cx="68223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036"/>
              <p:cNvSpPr txBox="1"/>
              <p:nvPr/>
            </p:nvSpPr>
            <p:spPr>
              <a:xfrm>
                <a:off x="540000" y="2777910"/>
                <a:ext cx="6146106" cy="32094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036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7910"/>
                <a:ext cx="6146106" cy="3209468"/>
              </a:xfrm>
              <a:prstGeom prst="rect">
                <a:avLst/>
              </a:prstGeom>
              <a:blipFill>
                <a:blip r:embed="rId3"/>
                <a:stretch>
                  <a:fillRect l="-3075" t="-1711" r="-2083" b="-4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38" name="yt_image_1203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95383" y="2777910"/>
            <a:ext cx="1356616" cy="178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0" name="yt_shape_12040"/>
          <p:cNvSpPr txBox="1"/>
          <p:nvPr/>
        </p:nvSpPr>
        <p:spPr>
          <a:xfrm>
            <a:off x="540000" y="900000"/>
            <a:ext cx="38632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041"/>
              <p:cNvSpPr txBox="1"/>
              <p:nvPr/>
            </p:nvSpPr>
            <p:spPr>
              <a:xfrm>
                <a:off x="540000" y="1531667"/>
                <a:ext cx="5592172" cy="15937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041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592172" cy="1593770"/>
              </a:xfrm>
              <a:prstGeom prst="rect">
                <a:avLst/>
              </a:prstGeom>
              <a:blipFill>
                <a:blip r:embed="rId2"/>
                <a:stretch>
                  <a:fillRect l="-3381" t="-3053" r="-2399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43" name="yt_image_1204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95383" y="1531667"/>
            <a:ext cx="1356616" cy="178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45" name="yt_shape_12045"/>
              <p:cNvSpPr txBox="1"/>
              <p:nvPr/>
            </p:nvSpPr>
            <p:spPr>
              <a:xfrm>
                <a:off x="540119" y="900000"/>
                <a:ext cx="11111999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杭州市中考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45" name="yt_shape_12045" descr="{&quot;rangeId&quot;:1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5436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47" name="yt_shape_12047"/>
          <p:cNvSpPr txBox="1"/>
          <p:nvPr/>
        </p:nvSpPr>
        <p:spPr>
          <a:xfrm>
            <a:off x="540000" y="2076224"/>
            <a:ext cx="4034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048"/>
              <p:cNvSpPr txBox="1"/>
              <p:nvPr/>
            </p:nvSpPr>
            <p:spPr>
              <a:xfrm>
                <a:off x="540000" y="2707891"/>
                <a:ext cx="6426439" cy="16055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048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7891"/>
                <a:ext cx="6426439" cy="1605568"/>
              </a:xfrm>
              <a:prstGeom prst="rect">
                <a:avLst/>
              </a:prstGeom>
              <a:blipFill>
                <a:blip r:embed="rId3"/>
                <a:stretch>
                  <a:fillRect l="-2941" t="-3030" r="-2182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50" name="yt_image_1205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4075" y="2707891"/>
            <a:ext cx="1497924" cy="111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52" name="yt_shape_12052"/>
              <p:cNvSpPr txBox="1"/>
              <p:nvPr/>
            </p:nvSpPr>
            <p:spPr>
              <a:xfrm>
                <a:off x="540000" y="4363893"/>
                <a:ext cx="3513078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52" name="yt_shape_12052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3893"/>
                <a:ext cx="3513078" cy="645305"/>
              </a:xfrm>
              <a:prstGeom prst="rect">
                <a:avLst/>
              </a:prstGeom>
              <a:blipFill>
                <a:blip r:embed="rId5"/>
                <a:stretch>
                  <a:fillRect l="-5382" r="-4167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054"/>
              <p:cNvSpPr txBox="1"/>
              <p:nvPr/>
            </p:nvSpPr>
            <p:spPr>
              <a:xfrm>
                <a:off x="540000" y="5212350"/>
                <a:ext cx="5425460" cy="1330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054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12350"/>
                <a:ext cx="5425460" cy="1330108"/>
              </a:xfrm>
              <a:prstGeom prst="rect">
                <a:avLst/>
              </a:prstGeom>
              <a:blipFill>
                <a:blip r:embed="rId6"/>
                <a:stretch>
                  <a:fillRect l="-3483" r="-2472" b="-7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8" name="yt_shape_1205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89ef376-cdaf-42c6-8591-fbc02c75bcab.png&quot;}"/>
            </a:endParaRPr>
          </a:p>
        </p:txBody>
      </p:sp>
      <p:sp>
        <p:nvSpPr>
          <p:cNvPr id="12059" name="yt_shape_12059"/>
          <p:cNvSpPr txBox="1"/>
          <p:nvPr/>
        </p:nvSpPr>
        <p:spPr>
          <a:xfrm>
            <a:off x="540119" y="16110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当其中一点到达终点时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另一点也随之停止运动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60" name="yt_shape_12060"/>
          <p:cNvSpPr txBox="1"/>
          <p:nvPr/>
        </p:nvSpPr>
        <p:spPr>
          <a:xfrm>
            <a:off x="540000" y="3050594"/>
            <a:ext cx="9146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经过几秒钟后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061"/>
              <p:cNvSpPr txBox="1"/>
              <p:nvPr/>
            </p:nvSpPr>
            <p:spPr>
              <a:xfrm>
                <a:off x="540119" y="3682261"/>
                <a:ext cx="9536130" cy="3027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可使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同时出发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经过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2061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82261"/>
                <a:ext cx="9536130" cy="3027047"/>
              </a:xfrm>
              <a:prstGeom prst="rect">
                <a:avLst/>
              </a:prstGeom>
              <a:blipFill>
                <a:blip r:embed="rId2"/>
                <a:stretch>
                  <a:fillRect l="-1982" t="-1610" r="-320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63" name="yt_image_1206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12130" y="3682261"/>
            <a:ext cx="1539869" cy="178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083918">
            <a:extLst>
              <a:ext uri="{FF2B5EF4-FFF2-40B4-BE49-F238E27FC236}">
                <a16:creationId xmlns:a16="http://schemas.microsoft.com/office/drawing/2014/main" id="{20D9C9AE-067C-A1E5-FB07-213718212EB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5" name="yt_shape_12065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经过几秒钟后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066"/>
              <p:cNvSpPr txBox="1"/>
              <p:nvPr/>
            </p:nvSpPr>
            <p:spPr>
              <a:xfrm>
                <a:off x="540119" y="1995319"/>
                <a:ext cx="9536130" cy="47856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秒后以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为顶点的三角形与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CQ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𝑄𝐶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zh-CN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𝑄𝐶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zh-CN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秒后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以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为顶点的三角形与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066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5319"/>
                <a:ext cx="9536130" cy="4785669"/>
              </a:xfrm>
              <a:prstGeom prst="rect">
                <a:avLst/>
              </a:prstGeom>
              <a:blipFill>
                <a:blip r:embed="rId2"/>
                <a:stretch>
                  <a:fillRect l="-1982" t="-1019" r="-192" b="-3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68" name="yt_image_1206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12130" y="1995319"/>
            <a:ext cx="1539869" cy="178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8" name="yt_shape_11968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65d524c-6810-4dc8-8b50-4c0717b741e4.png&quot;}"/>
            </a:endParaRPr>
          </a:p>
        </p:txBody>
      </p:sp>
      <p:sp>
        <p:nvSpPr>
          <p:cNvPr id="11969" name="yt_shape_11969"/>
          <p:cNvSpPr txBox="1"/>
          <p:nvPr/>
        </p:nvSpPr>
        <p:spPr>
          <a:xfrm>
            <a:off x="540000" y="1670985"/>
            <a:ext cx="7335341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两边成比例且夹角相等的两个三角形相似</a:t>
            </a:r>
          </a:p>
        </p:txBody>
      </p:sp>
      <p:sp>
        <p:nvSpPr>
          <p:cNvPr id="11970" name="yt_shape_11970"/>
          <p:cNvSpPr txBox="1"/>
          <p:nvPr/>
        </p:nvSpPr>
        <p:spPr>
          <a:xfrm>
            <a:off x="540000" y="2167857"/>
            <a:ext cx="9880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则下列四个三角形中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971" name="yt_image_119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6574" y="2799524"/>
            <a:ext cx="578851" cy="120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73" name="yt_image_119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203803"/>
            <a:ext cx="872785" cy="96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74" name="yt_image_119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2785" y="4220003"/>
            <a:ext cx="873156" cy="94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75" name="yt_image_119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5941" y="4505771"/>
            <a:ext cx="877512" cy="66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76" name="yt_image_119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43453" y="4390427"/>
            <a:ext cx="599149" cy="77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9" name="yt_shape_11979"/>
          <p:cNvSpPr txBox="1"/>
          <p:nvPr/>
        </p:nvSpPr>
        <p:spPr>
          <a:xfrm>
            <a:off x="776358" y="516932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1980" name="yt_shape_11980"/>
          <p:cNvSpPr txBox="1"/>
          <p:nvPr/>
        </p:nvSpPr>
        <p:spPr>
          <a:xfrm>
            <a:off x="2017736" y="516932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1981" name="yt_shape_11981"/>
          <p:cNvSpPr txBox="1"/>
          <p:nvPr/>
        </p:nvSpPr>
        <p:spPr>
          <a:xfrm>
            <a:off x="3253070" y="516932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1982" name="yt_shape_11982"/>
          <p:cNvSpPr txBox="1"/>
          <p:nvPr/>
        </p:nvSpPr>
        <p:spPr>
          <a:xfrm>
            <a:off x="4342993" y="516932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3706083793">
            <a:extLst>
              <a:ext uri="{FF2B5EF4-FFF2-40B4-BE49-F238E27FC236}">
                <a16:creationId xmlns:a16="http://schemas.microsoft.com/office/drawing/2014/main" id="{41C9BCFE-2959-B750-7557-10E855359809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083811">
            <a:extLst>
              <a:ext uri="{FF2B5EF4-FFF2-40B4-BE49-F238E27FC236}">
                <a16:creationId xmlns:a16="http://schemas.microsoft.com/office/drawing/2014/main" id="{97A044B3-0EF6-84F8-3CB2-9EA42F71F175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3AF876-6A31-02B4-4604-F5BBF111734F}"/>
              </a:ext>
            </a:extLst>
          </p:cNvPr>
          <p:cNvSpPr txBox="1"/>
          <p:nvPr/>
        </p:nvSpPr>
        <p:spPr>
          <a:xfrm>
            <a:off x="942253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3" name="yt_shape_1198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芜湖市模拟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还需满足下列条件中的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87" name="yt_table_11987_skip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468573"/>
                  </p:ext>
                </p:extLst>
              </p:nvPr>
            </p:nvGraphicFramePr>
            <p:xfrm>
              <a:off x="540000" y="1859435"/>
              <a:ext cx="5362703" cy="1273048"/>
            </p:xfrm>
            <a:graphic>
              <a:graphicData uri="http://schemas.openxmlformats.org/drawingml/2006/table">
                <a:tbl>
                  <a:tblPr/>
                  <a:tblGrid>
                    <a:gridCol w="3413443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  <a:gridCol w="1949260">
                      <a:extLst>
                        <a:ext uri="{9D8B030D-6E8A-4147-A177-3AD203B41FA5}">
                          <a16:colId xmlns:a16="http://schemas.microsoft.com/office/drawing/2014/main" val="103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987" name="yt_table_11987_skip" descr="{&quot;rangeId&quot;:4,&quot;type&quot;:&quot;Option&quot;,&quot;drawing&quot;:[&quot;yt_shape_11984&quot;]}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468573"/>
                  </p:ext>
                </p:extLst>
              </p:nvPr>
            </p:nvGraphicFramePr>
            <p:xfrm>
              <a:off x="540000" y="1859435"/>
              <a:ext cx="5362703" cy="1273048"/>
            </p:xfrm>
            <a:graphic>
              <a:graphicData uri="http://schemas.openxmlformats.org/drawingml/2006/table">
                <a:tbl>
                  <a:tblPr/>
                  <a:tblGrid>
                    <a:gridCol w="3413443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  <a:gridCol w="1949260">
                      <a:extLst>
                        <a:ext uri="{9D8B030D-6E8A-4147-A177-3AD203B41FA5}">
                          <a16:colId xmlns:a16="http://schemas.microsoft.com/office/drawing/2014/main" val="1030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7041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531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57041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5313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984" name="yt_shape_11984_skip" title="H_140.93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48103" y="1587673"/>
            <a:ext cx="1958477" cy="1789848"/>
            <a:chOff x="0" y="0"/>
            <a:chExt cx="1958477" cy="1789848"/>
          </a:xfrm>
        </p:grpSpPr>
        <p:pic>
          <p:nvPicPr>
            <p:cNvPr id="3" name="yt_image_11984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58477" cy="1393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86" name="yt_shape_11986"/>
            <p:cNvSpPr txBox="1"/>
            <p:nvPr/>
          </p:nvSpPr>
          <p:spPr>
            <a:xfrm>
              <a:off x="445957" y="1429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988" name="yt_shape_11988"/>
          <p:cNvSpPr txBox="1"/>
          <p:nvPr/>
        </p:nvSpPr>
        <p:spPr>
          <a:xfrm>
            <a:off x="540119" y="36996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且将这个四边形分成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则下列结论中一定正确的是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92" name="yt_table_1199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88766"/>
              </p:ext>
            </p:extLst>
          </p:nvPr>
        </p:nvGraphicFramePr>
        <p:xfrm>
          <a:off x="540000" y="4659111"/>
          <a:ext cx="5894706" cy="848742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</a:tbl>
          </a:graphicData>
        </a:graphic>
      </p:graphicFrame>
      <p:grpSp>
        <p:nvGrpSpPr>
          <p:cNvPr id="11989" name="yt_shape_11989_skip" title="H_124.91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0932" y="4696976"/>
            <a:ext cx="1378328" cy="1586376"/>
            <a:chOff x="0" y="0"/>
            <a:chExt cx="1378328" cy="1586376"/>
          </a:xfrm>
        </p:grpSpPr>
        <p:pic>
          <p:nvPicPr>
            <p:cNvPr id="2" name="yt_image_1198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78328" cy="1190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91" name="yt_shape_11991"/>
            <p:cNvSpPr txBox="1"/>
            <p:nvPr/>
          </p:nvSpPr>
          <p:spPr>
            <a:xfrm>
              <a:off x="155883" y="1226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F2BAC67-A274-C195-F001-7BC130DE814B}"/>
              </a:ext>
            </a:extLst>
          </p:cNvPr>
          <p:cNvSpPr txBox="1"/>
          <p:nvPr/>
        </p:nvSpPr>
        <p:spPr>
          <a:xfrm>
            <a:off x="5022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BE1A37-6E95-315C-FBD5-897039F34952}"/>
              </a:ext>
            </a:extLst>
          </p:cNvPr>
          <p:cNvSpPr txBox="1"/>
          <p:nvPr/>
        </p:nvSpPr>
        <p:spPr>
          <a:xfrm>
            <a:off x="10510096" y="412835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4" name="yt_shape_1199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的顶点均在格点上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所在的格点为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98" name="yt_table_11998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140499"/>
              </p:ext>
            </p:extLst>
          </p:nvPr>
        </p:nvGraphicFramePr>
        <p:xfrm>
          <a:off x="540000" y="1859435"/>
          <a:ext cx="7638416" cy="424371"/>
        </p:xfrm>
        <a:graphic>
          <a:graphicData uri="http://schemas.openxmlformats.org/drawingml/2006/table">
            <a:tbl>
              <a:tblPr/>
              <a:tblGrid>
                <a:gridCol w="21513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133918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2133918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grpSp>
        <p:nvGrpSpPr>
          <p:cNvPr id="11995" name="yt_shape_11995_skip" title="H_155.57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9079" y="1859435"/>
            <a:ext cx="1590755" cy="1975824"/>
            <a:chOff x="0" y="0"/>
            <a:chExt cx="1590755" cy="1975824"/>
          </a:xfrm>
        </p:grpSpPr>
        <p:pic>
          <p:nvPicPr>
            <p:cNvPr id="2" name="yt_image_1199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0755" cy="1579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97" name="yt_shape_11997"/>
            <p:cNvSpPr txBox="1"/>
            <p:nvPr/>
          </p:nvSpPr>
          <p:spPr>
            <a:xfrm>
              <a:off x="262096" y="16158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89B0FD3-994E-85CB-ABF6-7AF4A807B895}"/>
              </a:ext>
            </a:extLst>
          </p:cNvPr>
          <p:cNvSpPr txBox="1"/>
          <p:nvPr/>
        </p:nvSpPr>
        <p:spPr>
          <a:xfrm>
            <a:off x="596825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0" name="yt_shape_12000"/>
          <p:cNvSpPr txBox="1"/>
          <p:nvPr/>
        </p:nvSpPr>
        <p:spPr>
          <a:xfrm>
            <a:off x="540000" y="900000"/>
            <a:ext cx="90152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004" name="yt_shape_12004"/>
          <p:cNvSpPr txBox="1"/>
          <p:nvPr/>
        </p:nvSpPr>
        <p:spPr>
          <a:xfrm>
            <a:off x="540000" y="31464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01" name="yt_shape_12001" title="H_123.17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0188" y="1531667"/>
            <a:ext cx="1771623" cy="1564344"/>
            <a:chOff x="0" y="0"/>
            <a:chExt cx="1771623" cy="1564344"/>
          </a:xfrm>
        </p:grpSpPr>
        <p:pic>
          <p:nvPicPr>
            <p:cNvPr id="2" name="yt_image_1200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1623" cy="1168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03" name="yt_shape_12003"/>
            <p:cNvSpPr txBox="1"/>
            <p:nvPr/>
          </p:nvSpPr>
          <p:spPr>
            <a:xfrm>
              <a:off x="352530" y="12043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0A7449-C3E7-7AA3-DFC2-269EF2A550E7}"/>
              </a:ext>
            </a:extLst>
          </p:cNvPr>
          <p:cNvSpPr txBox="1"/>
          <p:nvPr/>
        </p:nvSpPr>
        <p:spPr>
          <a:xfrm>
            <a:off x="5780814" y="853194"/>
            <a:ext cx="100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54F6ED-A69F-6E6A-B0E5-A60A8B03FC82}"/>
              </a:ext>
            </a:extLst>
          </p:cNvPr>
          <p:cNvSpPr txBox="1"/>
          <p:nvPr/>
        </p:nvSpPr>
        <p:spPr>
          <a:xfrm>
            <a:off x="8354151" y="853194"/>
            <a:ext cx="67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5" name="yt_shape_12005"/>
          <p:cNvSpPr txBox="1"/>
          <p:nvPr/>
        </p:nvSpPr>
        <p:spPr>
          <a:xfrm>
            <a:off x="540000" y="900000"/>
            <a:ext cx="72968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006" name="yt_image_1200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7579" y="1531667"/>
            <a:ext cx="996840" cy="179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08" name="yt_shape_12008"/>
              <p:cNvSpPr txBox="1"/>
              <p:nvPr/>
            </p:nvSpPr>
            <p:spPr>
              <a:xfrm>
                <a:off x="540000" y="3376371"/>
                <a:ext cx="3605154" cy="27583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08" name="yt_shape_12008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76371"/>
                <a:ext cx="3605154" cy="2758384"/>
              </a:xfrm>
              <a:prstGeom prst="rect">
                <a:avLst/>
              </a:prstGeom>
              <a:blipFill>
                <a:blip r:embed="rId3"/>
                <a:stretch>
                  <a:fillRect l="-5245" t="-1991" r="-4738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0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0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0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0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0" name="yt_shape_1201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QCP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011" name="yt_image_1201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708920"/>
            <a:ext cx="1774517" cy="167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013">
                <a:extLst>
                  <a:ext uri="{FF2B5EF4-FFF2-40B4-BE49-F238E27FC236}">
                    <a16:creationId xmlns:a16="http://schemas.microsoft.com/office/drawing/2014/main" id="{5A420883-D96C-37EE-A577-6B036791AFBB}"/>
                  </a:ext>
                </a:extLst>
              </p:cNvPr>
              <p:cNvSpPr txBox="1"/>
              <p:nvPr/>
            </p:nvSpPr>
            <p:spPr>
              <a:xfrm>
                <a:off x="536891" y="1996514"/>
                <a:ext cx="8223405" cy="28006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是正方形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𝑄𝐶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QCP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013">
                <a:extLst>
                  <a:ext uri="{FF2B5EF4-FFF2-40B4-BE49-F238E27FC236}">
                    <a16:creationId xmlns:a16="http://schemas.microsoft.com/office/drawing/2014/main" id="{5A420883-D96C-37EE-A577-6B036791A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91" y="1996514"/>
                <a:ext cx="8223405" cy="2800638"/>
              </a:xfrm>
              <a:prstGeom prst="rect">
                <a:avLst/>
              </a:prstGeom>
              <a:blipFill>
                <a:blip r:embed="rId3"/>
                <a:stretch>
                  <a:fillRect l="-2224" t="-1961" r="-126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5" name="yt_shape_12015"/>
          <p:cNvSpPr txBox="1"/>
          <p:nvPr/>
        </p:nvSpPr>
        <p:spPr>
          <a:xfrm>
            <a:off x="479376" y="908720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对应边不确定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容易漏解致错</a:t>
            </a:r>
          </a:p>
        </p:txBody>
      </p:sp>
      <p:sp>
        <p:nvSpPr>
          <p:cNvPr id="2" name="yt_shape_12016">
            <a:extLst>
              <a:ext uri="{FF2B5EF4-FFF2-40B4-BE49-F238E27FC236}">
                <a16:creationId xmlns:a16="http://schemas.microsoft.com/office/drawing/2014/main" id="{D34A8AF7-6A80-21B9-9607-C160C1E0A2E9}"/>
              </a:ext>
            </a:extLst>
          </p:cNvPr>
          <p:cNvSpPr txBox="1"/>
          <p:nvPr/>
        </p:nvSpPr>
        <p:spPr>
          <a:xfrm>
            <a:off x="540119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CAD0AE-8438-DC20-5E0A-8156AD984452}"/>
              </a:ext>
            </a:extLst>
          </p:cNvPr>
          <p:cNvSpPr txBox="1"/>
          <p:nvPr/>
        </p:nvSpPr>
        <p:spPr>
          <a:xfrm>
            <a:off x="1466108" y="1841458"/>
            <a:ext cx="1532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7" name="yt_shape_1201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fd8fb94-b9d5-4eab-aa77-acba7d3434bd.png&quot;}"/>
            </a:endParaRPr>
          </a:p>
        </p:txBody>
      </p:sp>
      <p:sp>
        <p:nvSpPr>
          <p:cNvPr id="12018" name="yt_shape_12018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亳州利辛县模拟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在三角形纸片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按下列方法沿虚线剪下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能使阴影部分的三角形与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019" name="yt_image_120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84598"/>
            <a:ext cx="1316989" cy="146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20" name="yt_image_1202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6989" y="2782006"/>
            <a:ext cx="1294342" cy="147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21" name="yt_image_120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1331" y="2780062"/>
            <a:ext cx="1208082" cy="147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22" name="yt_image_120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9413" y="2764510"/>
            <a:ext cx="1200855" cy="148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5" name="yt_shape_12025"/>
          <p:cNvSpPr txBox="1"/>
          <p:nvPr/>
        </p:nvSpPr>
        <p:spPr>
          <a:xfrm>
            <a:off x="998460" y="425296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2026" name="yt_shape_12026"/>
          <p:cNvSpPr txBox="1"/>
          <p:nvPr/>
        </p:nvSpPr>
        <p:spPr>
          <a:xfrm>
            <a:off x="2672533" y="425296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2027" name="yt_shape_12027"/>
          <p:cNvSpPr txBox="1"/>
          <p:nvPr/>
        </p:nvSpPr>
        <p:spPr>
          <a:xfrm>
            <a:off x="4283745" y="425296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2028" name="yt_shape_12028"/>
          <p:cNvSpPr txBox="1"/>
          <p:nvPr/>
        </p:nvSpPr>
        <p:spPr>
          <a:xfrm>
            <a:off x="5839806" y="425296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3706083874">
            <a:extLst>
              <a:ext uri="{FF2B5EF4-FFF2-40B4-BE49-F238E27FC236}">
                <a16:creationId xmlns:a16="http://schemas.microsoft.com/office/drawing/2014/main" id="{431A4026-84B0-1192-E3C8-7005280ED022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FFDE83-2683-3A41-5D3B-8D33A1CC60CE}"/>
              </a:ext>
            </a:extLst>
          </p:cNvPr>
          <p:cNvSpPr txBox="1"/>
          <p:nvPr/>
        </p:nvSpPr>
        <p:spPr>
          <a:xfrm>
            <a:off x="8289182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1304</Words>
  <Application>Microsoft Office PowerPoint</Application>
  <PresentationFormat>宽屏</PresentationFormat>
  <Paragraphs>95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44</cp:revision>
  <dcterms:created xsi:type="dcterms:W3CDTF">2023-05-05T05:33:04Z</dcterms:created>
  <dcterms:modified xsi:type="dcterms:W3CDTF">2023-05-12T05:01:31Z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