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1" name="yt_shape_11111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合肥包河区校级期末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11" name="yt_shape_11111" descr="{&quot;rangeId&quot;: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14" name="yt_table_1111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168775"/>
              </p:ext>
            </p:extLst>
          </p:nvPr>
        </p:nvGraphicFramePr>
        <p:xfrm>
          <a:off x="540000" y="2060900"/>
          <a:ext cx="4218306" cy="848742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11113" name="yt_image_11113_skip" title="H_146.02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933" y="2060900"/>
            <a:ext cx="1799947" cy="185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EFCD6C-31BA-787E-9E18-7371D1E92D28}"/>
              </a:ext>
            </a:extLst>
          </p:cNvPr>
          <p:cNvSpPr txBox="1"/>
          <p:nvPr/>
        </p:nvSpPr>
        <p:spPr>
          <a:xfrm>
            <a:off x="8100271" y="1528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6" name="yt_shape_11116"/>
              <p:cNvSpPr txBox="1"/>
              <p:nvPr/>
            </p:nvSpPr>
            <p:spPr>
              <a:xfrm>
                <a:off x="540119" y="900000"/>
                <a:ext cx="11111999" cy="17917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为边作平行四边形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▱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16" name="yt_shape_1111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791709"/>
              </a:xfrm>
              <a:prstGeom prst="rect">
                <a:avLst/>
              </a:prstGeom>
              <a:blipFill>
                <a:blip r:embed="rId2"/>
                <a:stretch>
                  <a:fillRect l="-1701" r="-823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19" name="yt_table_11119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980688"/>
              </p:ext>
            </p:extLst>
          </p:nvPr>
        </p:nvGraphicFramePr>
        <p:xfrm>
          <a:off x="540000" y="2742497"/>
          <a:ext cx="1109663" cy="1697484"/>
        </p:xfrm>
        <a:graphic>
          <a:graphicData uri="http://schemas.openxmlformats.org/drawingml/2006/table">
            <a:tbl>
              <a:tblPr/>
              <a:tblGrid>
                <a:gridCol w="110966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pic>
        <p:nvPicPr>
          <p:cNvPr id="11118" name="yt_image_11118_skip" title="H_132.2022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4739" y="2742497"/>
            <a:ext cx="2555307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11EA3E-5A24-E5E1-63CE-3646A2F2A69F}"/>
              </a:ext>
            </a:extLst>
          </p:cNvPr>
          <p:cNvSpPr txBox="1"/>
          <p:nvPr/>
        </p:nvSpPr>
        <p:spPr>
          <a:xfrm>
            <a:off x="1364508" y="22032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1" name="yt_shape_11121"/>
              <p:cNvSpPr txBox="1"/>
              <p:nvPr/>
            </p:nvSpPr>
            <p:spPr>
              <a:xfrm>
                <a:off x="540119" y="900000"/>
                <a:ext cx="11111999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合肥庐阳区校级期中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轴负半轴上一个定点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的横坐标逐渐增大时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的面积将会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21" name="yt_shape_1112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0244"/>
              </a:xfrm>
              <a:prstGeom prst="rect">
                <a:avLst/>
              </a:prstGeom>
              <a:blipFill>
                <a:blip r:embed="rId2"/>
                <a:stretch>
                  <a:fillRect l="-1701" t="-3448" r="-1207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24" name="yt_table_1112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670559"/>
              </p:ext>
            </p:extLst>
          </p:nvPr>
        </p:nvGraphicFramePr>
        <p:xfrm>
          <a:off x="540000" y="2541032"/>
          <a:ext cx="2176463" cy="1697484"/>
        </p:xfrm>
        <a:graphic>
          <a:graphicData uri="http://schemas.openxmlformats.org/drawingml/2006/table">
            <a:tbl>
              <a:tblPr/>
              <a:tblGrid>
                <a:gridCol w="217646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先增后减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先减后增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pic>
        <p:nvPicPr>
          <p:cNvPr id="11123" name="yt_image_11123_skip" title="H_136.94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9472" y="2541032"/>
            <a:ext cx="2020456" cy="173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A8EED0-BF64-7F0A-E215-D8146DA3FC52}"/>
              </a:ext>
            </a:extLst>
          </p:cNvPr>
          <p:cNvSpPr txBox="1"/>
          <p:nvPr/>
        </p:nvSpPr>
        <p:spPr>
          <a:xfrm>
            <a:off x="5190383" y="2003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6" name="yt_shape_11126"/>
              <p:cNvSpPr txBox="1"/>
              <p:nvPr/>
            </p:nvSpPr>
            <p:spPr>
              <a:xfrm>
                <a:off x="540119" y="900000"/>
                <a:ext cx="11111999" cy="12905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在其图象上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轴正半轴上一点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𝐴𝑂𝐵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6" name="yt_shape_11126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90546"/>
              </a:xfrm>
              <a:prstGeom prst="rect">
                <a:avLst/>
              </a:prstGeom>
              <a:blipFill>
                <a:blip r:embed="rId2"/>
                <a:stretch>
                  <a:fillRect l="-1701" b="-6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1" name="yt_shape_11131"/>
          <p:cNvSpPr txBox="1"/>
          <p:nvPr/>
        </p:nvSpPr>
        <p:spPr>
          <a:xfrm>
            <a:off x="540000" y="43162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28" name="yt_shape_11128" title="H_147.4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3201" y="2393698"/>
            <a:ext cx="2025597" cy="1872144"/>
            <a:chOff x="0" y="0"/>
            <a:chExt cx="2025597" cy="1872144"/>
          </a:xfrm>
        </p:grpSpPr>
        <p:pic>
          <p:nvPicPr>
            <p:cNvPr id="2" name="yt_image_1112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5597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0" name="yt_shape_11130"/>
            <p:cNvSpPr txBox="1"/>
            <p:nvPr/>
          </p:nvSpPr>
          <p:spPr>
            <a:xfrm>
              <a:off x="479517" y="1512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942164-387A-0423-2645-C6A8E552327B}"/>
              </a:ext>
            </a:extLst>
          </p:cNvPr>
          <p:cNvSpPr txBox="1"/>
          <p:nvPr/>
        </p:nvSpPr>
        <p:spPr>
          <a:xfrm>
            <a:off x="7834650" y="1534994"/>
            <a:ext cx="637286" cy="6898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32" name="yt_shape_11132"/>
              <p:cNvSpPr txBox="1"/>
              <p:nvPr/>
            </p:nvSpPr>
            <p:spPr>
              <a:xfrm>
                <a:off x="540119" y="900000"/>
                <a:ext cx="11111999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合肥市三十八中模拟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轴的垂线交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2" name="yt_shape_1113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281"/>
              </a:xfrm>
              <a:prstGeom prst="rect">
                <a:avLst/>
              </a:prstGeom>
              <a:blipFill>
                <a:blip r:embed="rId2"/>
                <a:stretch>
                  <a:fillRect l="-1701" r="-878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7" name="yt_shape_11137"/>
          <p:cNvSpPr txBox="1"/>
          <p:nvPr/>
        </p:nvSpPr>
        <p:spPr>
          <a:xfrm>
            <a:off x="540000" y="51468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34" name="yt_shape_11134" title="H_189.30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2677" y="2692433"/>
            <a:ext cx="2106644" cy="2404152"/>
            <a:chOff x="0" y="0"/>
            <a:chExt cx="2106644" cy="2404152"/>
          </a:xfrm>
        </p:grpSpPr>
        <p:pic>
          <p:nvPicPr>
            <p:cNvPr id="2" name="yt_image_1113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06644" cy="2008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6" name="yt_shape_11136"/>
            <p:cNvSpPr txBox="1"/>
            <p:nvPr/>
          </p:nvSpPr>
          <p:spPr>
            <a:xfrm>
              <a:off x="520041" y="20441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1FC00D-D8E0-DD59-D99B-8F98ED4E4EDF}"/>
              </a:ext>
            </a:extLst>
          </p:cNvPr>
          <p:cNvSpPr txBox="1"/>
          <p:nvPr/>
        </p:nvSpPr>
        <p:spPr>
          <a:xfrm>
            <a:off x="1059708" y="2002735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38" name="yt_shape_11138"/>
              <p:cNvSpPr txBox="1"/>
              <p:nvPr/>
            </p:nvSpPr>
            <p:spPr>
              <a:xfrm>
                <a:off x="540119" y="900000"/>
                <a:ext cx="11111999" cy="1247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8" name="yt_shape_1113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47906"/>
              </a:xfrm>
              <a:prstGeom prst="rect">
                <a:avLst/>
              </a:prstGeom>
              <a:blipFill>
                <a:blip r:embed="rId2"/>
                <a:stretch>
                  <a:fillRect l="-1701" r="-1317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43" name="yt_shape_11143"/>
          <p:cNvSpPr txBox="1"/>
          <p:nvPr/>
        </p:nvSpPr>
        <p:spPr>
          <a:xfrm>
            <a:off x="540000" y="42515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40" name="yt_shape_11140" title="H_145.678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9582" y="2351058"/>
            <a:ext cx="2112834" cy="1850112"/>
            <a:chOff x="0" y="0"/>
            <a:chExt cx="2112834" cy="1850112"/>
          </a:xfrm>
        </p:grpSpPr>
        <p:pic>
          <p:nvPicPr>
            <p:cNvPr id="2" name="yt_image_1114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2834" cy="145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42" name="yt_shape_11142"/>
            <p:cNvSpPr txBox="1"/>
            <p:nvPr/>
          </p:nvSpPr>
          <p:spPr>
            <a:xfrm>
              <a:off x="523136" y="14901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094201-0CA0-F0CC-F0BA-29D957401BD0}"/>
              </a:ext>
            </a:extLst>
          </p:cNvPr>
          <p:cNvSpPr txBox="1"/>
          <p:nvPr/>
        </p:nvSpPr>
        <p:spPr>
          <a:xfrm>
            <a:off x="9909067" y="1489464"/>
            <a:ext cx="9420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4" name="yt_shape_11144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则它的面积为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4" name="yt_shape_1114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49" name="yt_shape_11149"/>
          <p:cNvSpPr txBox="1"/>
          <p:nvPr/>
        </p:nvSpPr>
        <p:spPr>
          <a:xfrm>
            <a:off x="540000" y="42882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46" name="yt_shape_11146" title="H_158.63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5517" y="2223202"/>
            <a:ext cx="2120965" cy="2014704"/>
            <a:chOff x="0" y="0"/>
            <a:chExt cx="2120965" cy="2014704"/>
          </a:xfrm>
        </p:grpSpPr>
        <p:pic>
          <p:nvPicPr>
            <p:cNvPr id="2" name="yt_image_1114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0965" cy="161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48" name="yt_shape_11148"/>
            <p:cNvSpPr txBox="1"/>
            <p:nvPr/>
          </p:nvSpPr>
          <p:spPr>
            <a:xfrm>
              <a:off x="527201" y="16547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918831-4F53-3F2E-0629-BDB1037CD9B4}"/>
              </a:ext>
            </a:extLst>
          </p:cNvPr>
          <p:cNvSpPr txBox="1"/>
          <p:nvPr/>
        </p:nvSpPr>
        <p:spPr>
          <a:xfrm>
            <a:off x="9625857" y="153804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38</cp:revision>
  <dcterms:created xsi:type="dcterms:W3CDTF">2023-05-05T05:33:04Z</dcterms:created>
  <dcterms:modified xsi:type="dcterms:W3CDTF">2023-05-12T04:42:36Z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