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8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5" name="yt_shape_13995"/>
          <p:cNvSpPr txBox="1"/>
          <p:nvPr/>
        </p:nvSpPr>
        <p:spPr>
          <a:xfrm>
            <a:off x="540000" y="900000"/>
            <a:ext cx="83740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996" name="yt_image_1399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1132" y="1531667"/>
            <a:ext cx="1969734" cy="145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98" name="yt_shape_13998"/>
              <p:cNvSpPr txBox="1"/>
              <p:nvPr/>
            </p:nvSpPr>
            <p:spPr>
              <a:xfrm>
                <a:off x="540000" y="3036246"/>
                <a:ext cx="4203074" cy="30310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98" name="yt_shape_13998" descr="{&quot;rangeId&quot;: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6246"/>
                <a:ext cx="4203074" cy="3031086"/>
              </a:xfrm>
              <a:prstGeom prst="rect">
                <a:avLst/>
              </a:prstGeom>
              <a:blipFill>
                <a:blip r:embed="rId3"/>
                <a:stretch>
                  <a:fillRect l="-4499" t="-1610" r="-3919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9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0" name="yt_shape_1400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01" name="yt_image_1400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2552" y="2011799"/>
            <a:ext cx="2346894" cy="105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3" name="yt_shape_14003"/>
          <p:cNvSpPr txBox="1"/>
          <p:nvPr/>
        </p:nvSpPr>
        <p:spPr>
          <a:xfrm>
            <a:off x="540000" y="3121185"/>
            <a:ext cx="138499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04" name="yt_shape_14004"/>
              <p:cNvSpPr txBox="1"/>
              <p:nvPr/>
            </p:nvSpPr>
            <p:spPr>
              <a:xfrm>
                <a:off x="540000" y="3584009"/>
                <a:ext cx="6732741" cy="22506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设正方形的边长为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04" name="yt_shape_14004" descr="{&quot;rangeId&quot;: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84009"/>
                <a:ext cx="6732741" cy="2250616"/>
              </a:xfrm>
              <a:prstGeom prst="rect">
                <a:avLst/>
              </a:prstGeom>
              <a:blipFill>
                <a:blip r:embed="rId3"/>
                <a:stretch>
                  <a:fillRect l="-2808" t="-1084" r="-1721" b="-7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0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03" grpId="0" build="allAtOnce"/>
      <p:bldP spid="1400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6" name="yt_shape_14006"/>
          <p:cNvSpPr txBox="1"/>
          <p:nvPr/>
        </p:nvSpPr>
        <p:spPr>
          <a:xfrm>
            <a:off x="540000" y="900000"/>
            <a:ext cx="86658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07" name="yt_image_1400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2636912"/>
            <a:ext cx="2054590" cy="204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009">
                <a:extLst>
                  <a:ext uri="{FF2B5EF4-FFF2-40B4-BE49-F238E27FC236}">
                    <a16:creationId xmlns:a16="http://schemas.microsoft.com/office/drawing/2014/main" id="{53FEE255-7AD1-7444-2B7D-5AEFA7AB8BF5}"/>
                  </a:ext>
                </a:extLst>
              </p:cNvPr>
              <p:cNvSpPr txBox="1"/>
              <p:nvPr/>
            </p:nvSpPr>
            <p:spPr>
              <a:xfrm>
                <a:off x="568735" y="1412776"/>
                <a:ext cx="4409862" cy="41987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的高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009">
                <a:extLst>
                  <a:ext uri="{FF2B5EF4-FFF2-40B4-BE49-F238E27FC236}">
                    <a16:creationId xmlns:a16="http://schemas.microsoft.com/office/drawing/2014/main" id="{53FEE255-7AD1-7444-2B7D-5AEFA7AB8B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735" y="1412776"/>
                <a:ext cx="4409862" cy="4198778"/>
              </a:xfrm>
              <a:prstGeom prst="rect">
                <a:avLst/>
              </a:prstGeom>
              <a:blipFill>
                <a:blip r:embed="rId3"/>
                <a:stretch>
                  <a:fillRect l="-4144" t="-1306" r="-3453" b="-3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11" name="yt_shape_14011"/>
              <p:cNvSpPr txBox="1"/>
              <p:nvPr/>
            </p:nvSpPr>
            <p:spPr>
              <a:xfrm>
                <a:off x="540000" y="900000"/>
                <a:ext cx="10658623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11" name="yt_shape_140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58623" cy="645626"/>
              </a:xfrm>
              <a:prstGeom prst="rect">
                <a:avLst/>
              </a:prstGeom>
              <a:blipFill>
                <a:blip r:embed="rId2"/>
                <a:stretch>
                  <a:fillRect l="-1773" r="-744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13" name="yt_shape_14013"/>
          <p:cNvSpPr txBox="1"/>
          <p:nvPr/>
        </p:nvSpPr>
        <p:spPr>
          <a:xfrm>
            <a:off x="540000" y="1596414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014"/>
              <p:cNvSpPr txBox="1"/>
              <p:nvPr/>
            </p:nvSpPr>
            <p:spPr>
              <a:xfrm>
                <a:off x="540000" y="2228081"/>
                <a:ext cx="4424866" cy="38779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𝐶𝐵𝐷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𝐶𝐴𝐵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𝐶𝐴𝐵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𝐶𝐴𝐵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4014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8081"/>
                <a:ext cx="4424866" cy="3877921"/>
              </a:xfrm>
              <a:prstGeom prst="rect">
                <a:avLst/>
              </a:prstGeom>
              <a:blipFill>
                <a:blip r:embed="rId3"/>
                <a:stretch>
                  <a:fillRect l="-4276" r="-3172" b="-3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16" name="yt_image_1401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86020" y="2228081"/>
            <a:ext cx="1865979" cy="128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8" name="yt_shape_14018"/>
          <p:cNvSpPr txBox="1"/>
          <p:nvPr/>
        </p:nvSpPr>
        <p:spPr>
          <a:xfrm>
            <a:off x="540000" y="900000"/>
            <a:ext cx="44964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019"/>
              <p:cNvSpPr txBox="1"/>
              <p:nvPr/>
            </p:nvSpPr>
            <p:spPr>
              <a:xfrm>
                <a:off x="540000" y="1531667"/>
                <a:ext cx="4650312" cy="19055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𝐶𝐵𝐷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𝐶𝐴𝐵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的面积比为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019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650312" cy="1905586"/>
              </a:xfrm>
              <a:prstGeom prst="rect">
                <a:avLst/>
              </a:prstGeom>
              <a:blipFill>
                <a:blip r:embed="rId2"/>
                <a:stretch>
                  <a:fillRect l="-4068" t="-2556" r="-3281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21" name="yt_image_1402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86020" y="1531667"/>
            <a:ext cx="1865979" cy="128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374</Words>
  <Application>Microsoft Office PowerPoint</Application>
  <PresentationFormat>宽屏</PresentationFormat>
  <Paragraphs>34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39</cp:revision>
  <dcterms:created xsi:type="dcterms:W3CDTF">2023-05-05T05:33:04Z</dcterms:created>
  <dcterms:modified xsi:type="dcterms:W3CDTF">2023-05-12T05:42:08Z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