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8" r:id="rId4"/>
    <p:sldId id="369" r:id="rId5"/>
    <p:sldId id="370" r:id="rId6"/>
    <p:sldId id="372" r:id="rId7"/>
    <p:sldId id="382" r:id="rId8"/>
    <p:sldId id="373" r:id="rId9"/>
    <p:sldId id="375" r:id="rId10"/>
    <p:sldId id="377" r:id="rId11"/>
    <p:sldId id="378" r:id="rId12"/>
    <p:sldId id="379" r:id="rId13"/>
    <p:sldId id="385" r:id="rId14"/>
    <p:sldId id="380" r:id="rId15"/>
    <p:sldId id="386" r:id="rId16"/>
    <p:sldId id="387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bin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bin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bin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2" name="yt_shape_1341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9dd0e10-f093-454e-8ffd-e173219223cf.png&quot;}"/>
            </a:endParaRPr>
          </a:p>
        </p:txBody>
      </p:sp>
      <p:sp>
        <p:nvSpPr>
          <p:cNvPr id="13413" name="yt_shape_13413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在直角三角形中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除直角外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由已知元素求出未知元素的过程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解直角三角形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247246">
            <a:extLst>
              <a:ext uri="{FF2B5EF4-FFF2-40B4-BE49-F238E27FC236}">
                <a16:creationId xmlns:a16="http://schemas.microsoft.com/office/drawing/2014/main" id="{015B8242-7560-9398-F73D-E6826C796C8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BB6099-C74E-9773-4642-781546C78843}"/>
              </a:ext>
            </a:extLst>
          </p:cNvPr>
          <p:cNvSpPr txBox="1"/>
          <p:nvPr/>
        </p:nvSpPr>
        <p:spPr>
          <a:xfrm>
            <a:off x="9898907" y="161501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解直角三角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635338-79B4-54EF-FD67-E0D4E09E4F00}"/>
              </a:ext>
            </a:extLst>
          </p:cNvPr>
          <p:cNvSpPr txBox="1"/>
          <p:nvPr/>
        </p:nvSpPr>
        <p:spPr>
          <a:xfrm>
            <a:off x="450108" y="20904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5" name="yt_shape_13465"/>
              <p:cNvSpPr txBox="1"/>
              <p:nvPr/>
            </p:nvSpPr>
            <p:spPr>
              <a:xfrm>
                <a:off x="540119" y="900000"/>
                <a:ext cx="11111999" cy="10733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安徽省中考改编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65" name="yt_shape_13465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3307"/>
              </a:xfrm>
              <a:prstGeom prst="rect">
                <a:avLst/>
              </a:prstGeom>
              <a:blipFill>
                <a:blip r:embed="rId2"/>
                <a:stretch>
                  <a:fillRect l="-1701" t="-6818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70" name="yt_shape_13470"/>
          <p:cNvSpPr txBox="1"/>
          <p:nvPr/>
        </p:nvSpPr>
        <p:spPr>
          <a:xfrm>
            <a:off x="540000" y="387737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67" name="yt_shape_13467" title="H_125.77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4443" y="2229551"/>
            <a:ext cx="1903113" cy="1597392"/>
            <a:chOff x="0" y="0"/>
            <a:chExt cx="1903113" cy="1597392"/>
          </a:xfrm>
        </p:grpSpPr>
        <p:pic>
          <p:nvPicPr>
            <p:cNvPr id="2" name="yt_image_1346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3113" cy="120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9" name="yt_shape_13469"/>
            <p:cNvSpPr txBox="1"/>
            <p:nvPr/>
          </p:nvSpPr>
          <p:spPr>
            <a:xfrm>
              <a:off x="342092" y="12373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8776E3-0CD0-D7A8-6D43-072A94DB8CFA}"/>
                  </a:ext>
                </a:extLst>
              </p:cNvPr>
              <p:cNvSpPr txBox="1"/>
              <p:nvPr/>
            </p:nvSpPr>
            <p:spPr>
              <a:xfrm>
                <a:off x="6114308" y="1328682"/>
                <a:ext cx="742061" cy="68105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mathAnswerShape': 1, 'pageBreak': True}">
                <a:extLst>
                  <a:ext uri="{FF2B5EF4-FFF2-40B4-BE49-F238E27FC236}">
                    <a16:creationId xmlns:a16="http://schemas.microsoft.com/office/drawing/2014/main" id="{7C8776E3-0CD0-D7A8-6D43-072A94DB8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4308" y="1328682"/>
                <a:ext cx="742061" cy="6810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D8E3C16-A000-E826-9B50-6C5222E36F00}"/>
              </a:ext>
            </a:extLst>
          </p:cNvPr>
          <p:cNvCxnSpPr/>
          <p:nvPr/>
        </p:nvCxnSpPr>
        <p:spPr>
          <a:xfrm>
            <a:off x="5899519" y="1981977"/>
            <a:ext cx="8668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71" name="yt_shape_13471"/>
              <p:cNvSpPr txBox="1"/>
              <p:nvPr/>
            </p:nvSpPr>
            <p:spPr>
              <a:xfrm>
                <a:off x="540119" y="900000"/>
                <a:ext cx="11111999" cy="12318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的平分线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1" name="yt_shape_13471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231812"/>
              </a:xfrm>
              <a:prstGeom prst="rect">
                <a:avLst/>
              </a:prstGeom>
              <a:blipFill>
                <a:blip r:embed="rId2"/>
                <a:stretch>
                  <a:fillRect l="-1701" r="-1043" b="-14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73" name="yt_image_1347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3140968"/>
            <a:ext cx="1644098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475">
                <a:extLst>
                  <a:ext uri="{FF2B5EF4-FFF2-40B4-BE49-F238E27FC236}">
                    <a16:creationId xmlns:a16="http://schemas.microsoft.com/office/drawing/2014/main" id="{26BB1C27-D165-2C96-78B6-747314787358}"/>
                  </a:ext>
                </a:extLst>
              </p:cNvPr>
              <p:cNvSpPr txBox="1"/>
              <p:nvPr/>
            </p:nvSpPr>
            <p:spPr>
              <a:xfrm>
                <a:off x="539882" y="2186331"/>
                <a:ext cx="5865452" cy="40509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475">
                <a:extLst>
                  <a:ext uri="{FF2B5EF4-FFF2-40B4-BE49-F238E27FC236}">
                    <a16:creationId xmlns:a16="http://schemas.microsoft.com/office/drawing/2014/main" id="{26BB1C27-D165-2C96-78B6-7473147873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186331"/>
                <a:ext cx="5865452" cy="4050981"/>
              </a:xfrm>
              <a:prstGeom prst="rect">
                <a:avLst/>
              </a:prstGeom>
              <a:blipFill>
                <a:blip r:embed="rId4"/>
                <a:stretch>
                  <a:fillRect l="-3222" r="-2391" b="-12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77" name="yt_shape_13477"/>
              <p:cNvSpPr txBox="1"/>
              <p:nvPr/>
            </p:nvSpPr>
            <p:spPr>
              <a:xfrm>
                <a:off x="540119" y="900000"/>
                <a:ext cx="11111999" cy="15200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上的中线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77" name="yt_shape_134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20096"/>
              </a:xfrm>
              <a:prstGeom prst="rect">
                <a:avLst/>
              </a:prstGeom>
              <a:blipFill>
                <a:blip r:embed="rId2"/>
                <a:stretch>
                  <a:fillRect l="-1701" b="-1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3482">
            <a:extLst>
              <a:ext uri="{FF2B5EF4-FFF2-40B4-BE49-F238E27FC236}">
                <a16:creationId xmlns:a16="http://schemas.microsoft.com/office/drawing/2014/main" id="{F904A5E0-4C8A-BB8A-8E03-2ECA5CA0DEF1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9981" y="2251353"/>
            <a:ext cx="2226112" cy="112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480">
                <a:extLst>
                  <a:ext uri="{FF2B5EF4-FFF2-40B4-BE49-F238E27FC236}">
                    <a16:creationId xmlns:a16="http://schemas.microsoft.com/office/drawing/2014/main" id="{54B5856C-5125-9068-3A31-393775B2250F}"/>
                  </a:ext>
                </a:extLst>
              </p:cNvPr>
              <p:cNvSpPr txBox="1"/>
              <p:nvPr/>
            </p:nvSpPr>
            <p:spPr>
              <a:xfrm>
                <a:off x="545717" y="2511319"/>
                <a:ext cx="5939383" cy="38531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为等腰直角三角形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的度数为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3" name="yt_shape_13480">
                <a:extLst>
                  <a:ext uri="{FF2B5EF4-FFF2-40B4-BE49-F238E27FC236}">
                    <a16:creationId xmlns:a16="http://schemas.microsoft.com/office/drawing/2014/main" id="{54B5856C-5125-9068-3A31-393775B225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17" y="2511319"/>
                <a:ext cx="5939383" cy="3853171"/>
              </a:xfrm>
              <a:prstGeom prst="rect">
                <a:avLst/>
              </a:prstGeom>
              <a:blipFill>
                <a:blip r:embed="rId4"/>
                <a:stretch>
                  <a:fillRect l="-3183" t="-2690" r="-2156" b="-3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484">
            <a:extLst>
              <a:ext uri="{FF2B5EF4-FFF2-40B4-BE49-F238E27FC236}">
                <a16:creationId xmlns:a16="http://schemas.microsoft.com/office/drawing/2014/main" id="{7A194B7B-930D-65FB-2DDD-A90E562BEA41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26133" y="4293096"/>
            <a:ext cx="2153808" cy="109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6" name="yt_shape_13486"/>
          <p:cNvSpPr txBox="1"/>
          <p:nvPr/>
        </p:nvSpPr>
        <p:spPr>
          <a:xfrm>
            <a:off x="557916" y="997133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487"/>
              <p:cNvSpPr txBox="1"/>
              <p:nvPr/>
            </p:nvSpPr>
            <p:spPr>
              <a:xfrm>
                <a:off x="557916" y="1628800"/>
                <a:ext cx="5959965" cy="2268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为中线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4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916" y="1628800"/>
                <a:ext cx="5959965" cy="2268698"/>
              </a:xfrm>
              <a:prstGeom prst="rect">
                <a:avLst/>
              </a:prstGeom>
              <a:blipFill>
                <a:blip r:embed="rId2"/>
                <a:stretch>
                  <a:fillRect l="-3173" r="-2252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3482">
            <a:extLst>
              <a:ext uri="{FF2B5EF4-FFF2-40B4-BE49-F238E27FC236}">
                <a16:creationId xmlns:a16="http://schemas.microsoft.com/office/drawing/2014/main" id="{FDA0EFB5-2DBF-57D9-0F94-37DD8B70769D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6280" y="1844824"/>
            <a:ext cx="2226112" cy="112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1" name="yt_shape_1349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5b7aba9-7c0d-4e10-8a93-40affbd539f5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92" name="yt_shape_13492"/>
              <p:cNvSpPr txBox="1"/>
              <p:nvPr/>
            </p:nvSpPr>
            <p:spPr>
              <a:xfrm>
                <a:off x="540119" y="1661816"/>
                <a:ext cx="11111999" cy="112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边上的中线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492" name="yt_shape_13492" descr="{&quot;rangeId&quot;:2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1120948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94" name="yt_shape_13494"/>
          <p:cNvSpPr txBox="1"/>
          <p:nvPr/>
        </p:nvSpPr>
        <p:spPr>
          <a:xfrm>
            <a:off x="540000" y="2833552"/>
            <a:ext cx="2393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495"/>
              <p:cNvSpPr txBox="1"/>
              <p:nvPr/>
            </p:nvSpPr>
            <p:spPr>
              <a:xfrm>
                <a:off x="540000" y="3465219"/>
                <a:ext cx="6932603" cy="26137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3495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65219"/>
                <a:ext cx="6932603" cy="2613729"/>
              </a:xfrm>
              <a:prstGeom prst="rect">
                <a:avLst/>
              </a:prstGeom>
              <a:blipFill>
                <a:blip r:embed="rId3"/>
                <a:stretch>
                  <a:fillRect l="-2726" r="-1847" b="-6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3706247413">
            <a:extLst>
              <a:ext uri="{FF2B5EF4-FFF2-40B4-BE49-F238E27FC236}">
                <a16:creationId xmlns:a16="http://schemas.microsoft.com/office/drawing/2014/main" id="{2743F070-0973-2059-5BD7-4EF837EED7D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3" name="yt_image_13502">
            <a:extLst>
              <a:ext uri="{FF2B5EF4-FFF2-40B4-BE49-F238E27FC236}">
                <a16:creationId xmlns:a16="http://schemas.microsoft.com/office/drawing/2014/main" id="{4FD93F3A-D956-F30B-6ACF-56A7C11BF449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76320" y="3645024"/>
            <a:ext cx="2133062" cy="139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9" name="yt_shape_13499"/>
          <p:cNvSpPr txBox="1"/>
          <p:nvPr/>
        </p:nvSpPr>
        <p:spPr>
          <a:xfrm>
            <a:off x="540000" y="900000"/>
            <a:ext cx="312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500"/>
              <p:cNvSpPr txBox="1"/>
              <p:nvPr/>
            </p:nvSpPr>
            <p:spPr>
              <a:xfrm>
                <a:off x="540000" y="1531667"/>
                <a:ext cx="6872074" cy="50221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的垂线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边上的中线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三角形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500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872074" cy="5022144"/>
              </a:xfrm>
              <a:prstGeom prst="rect">
                <a:avLst/>
              </a:prstGeom>
              <a:blipFill>
                <a:blip r:embed="rId2"/>
                <a:stretch>
                  <a:fillRect l="-2751" t="-971" r="-1686" b="-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02" name="yt_image_1350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5346" y="1664377"/>
            <a:ext cx="2133062" cy="139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3504">
            <a:extLst>
              <a:ext uri="{FF2B5EF4-FFF2-40B4-BE49-F238E27FC236}">
                <a16:creationId xmlns:a16="http://schemas.microsoft.com/office/drawing/2014/main" id="{E25372F3-12D2-1117-FF32-AE52843460D1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8328" y="3861048"/>
            <a:ext cx="201190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06" name="yt_shape_13506"/>
              <p:cNvSpPr txBox="1"/>
              <p:nvPr/>
            </p:nvSpPr>
            <p:spPr>
              <a:xfrm>
                <a:off x="542014" y="1556792"/>
                <a:ext cx="5686621" cy="32414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解法二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边上的中线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的中位线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06" name="yt_shape_135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014" y="1556792"/>
                <a:ext cx="5686621" cy="3241465"/>
              </a:xfrm>
              <a:prstGeom prst="rect">
                <a:avLst/>
              </a:prstGeom>
              <a:blipFill>
                <a:blip r:embed="rId2"/>
                <a:stretch>
                  <a:fillRect l="-3323" t="-1504" r="-2465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499">
            <a:extLst>
              <a:ext uri="{FF2B5EF4-FFF2-40B4-BE49-F238E27FC236}">
                <a16:creationId xmlns:a16="http://schemas.microsoft.com/office/drawing/2014/main" id="{F43C9C8A-5BB5-36CA-2088-8F0B8F1E0823}"/>
              </a:ext>
            </a:extLst>
          </p:cNvPr>
          <p:cNvSpPr txBox="1"/>
          <p:nvPr/>
        </p:nvSpPr>
        <p:spPr>
          <a:xfrm>
            <a:off x="551384" y="980728"/>
            <a:ext cx="312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3502">
            <a:extLst>
              <a:ext uri="{FF2B5EF4-FFF2-40B4-BE49-F238E27FC236}">
                <a16:creationId xmlns:a16="http://schemas.microsoft.com/office/drawing/2014/main" id="{014F0814-D784-7B69-C3A9-97DC0665F647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5346" y="1664377"/>
            <a:ext cx="2133062" cy="139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0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yt_shape_13414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a20bff2-26b5-4edb-9d6b-8331544eaefd.png&quot;}"/>
            </a:endParaRPr>
          </a:p>
        </p:txBody>
      </p:sp>
      <p:sp>
        <p:nvSpPr>
          <p:cNvPr id="13415" name="yt_shape_13415"/>
          <p:cNvSpPr txBox="1"/>
          <p:nvPr/>
        </p:nvSpPr>
        <p:spPr>
          <a:xfrm>
            <a:off x="540000" y="1670985"/>
            <a:ext cx="364202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解直角三角形</a:t>
            </a:r>
          </a:p>
        </p:txBody>
      </p:sp>
      <p:sp>
        <p:nvSpPr>
          <p:cNvPr id="13416" name="yt_shape_13416"/>
          <p:cNvSpPr txBox="1"/>
          <p:nvPr/>
        </p:nvSpPr>
        <p:spPr>
          <a:xfrm>
            <a:off x="540000" y="2167857"/>
            <a:ext cx="109741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18" name="yt_table_13418_skip" title="H_9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3210624"/>
                  </p:ext>
                </p:extLst>
              </p:nvPr>
            </p:nvGraphicFramePr>
            <p:xfrm>
              <a:off x="540000" y="2647160"/>
              <a:ext cx="6611113" cy="1176148"/>
            </p:xfrm>
            <a:graphic>
              <a:graphicData uri="http://schemas.openxmlformats.org/drawingml/2006/table">
                <a:tbl>
                  <a:tblPr/>
                  <a:tblGrid>
                    <a:gridCol w="5133023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418" name="yt_table_13418_skip" descr="{&quot;rangeId&quot;:3,&quot;type&quot;:&quot;Option&quot;,&quot;drawing&quot;:[&quot;yt_image_13417&quot;]}" title="H_9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3210624"/>
                  </p:ext>
                </p:extLst>
              </p:nvPr>
            </p:nvGraphicFramePr>
            <p:xfrm>
              <a:off x="540000" y="2647160"/>
              <a:ext cx="6611113" cy="1176148"/>
            </p:xfrm>
            <a:graphic>
              <a:graphicData uri="http://schemas.openxmlformats.org/drawingml/2006/table">
                <a:tbl>
                  <a:tblPr/>
                  <a:tblGrid>
                    <a:gridCol w="5133023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8826" b="-898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55263" r="-28826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46914" t="-15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417" name="yt_image_13417_skip" title="H_73.0148">
            <a:extLst>
              <a:ext uri="">
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8012" y="2647160"/>
            <a:ext cx="1701846" cy="92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9" name="yt_shape_13419"/>
          <p:cNvSpPr txBox="1"/>
          <p:nvPr/>
        </p:nvSpPr>
        <p:spPr>
          <a:xfrm>
            <a:off x="540000" y="3873836"/>
            <a:ext cx="103762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20" name="yt_table_1342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891925"/>
              </p:ext>
            </p:extLst>
          </p:nvPr>
        </p:nvGraphicFramePr>
        <p:xfrm>
          <a:off x="540000" y="4505503"/>
          <a:ext cx="7299961" cy="848742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2166938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3sin40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3sin50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3tan40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3tan50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422" name="yt_shape_13422"/>
              <p:cNvSpPr txBox="1"/>
              <p:nvPr/>
            </p:nvSpPr>
            <p:spPr>
              <a:xfrm>
                <a:off x="540000" y="5404845"/>
                <a:ext cx="1033321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422" name="yt_shape_1342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04845"/>
                <a:ext cx="10333213" cy="465577"/>
              </a:xfrm>
              <a:prstGeom prst="rect">
                <a:avLst/>
              </a:prstGeom>
              <a:blipFill>
                <a:blip r:embed="rId4"/>
                <a:stretch>
                  <a:fillRect l="-1829" t="-5263" r="-76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24" name="yt_table_1342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673044"/>
              </p:ext>
            </p:extLst>
          </p:nvPr>
        </p:nvGraphicFramePr>
        <p:xfrm>
          <a:off x="540000" y="6073574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</a:tbl>
          </a:graphicData>
        </a:graphic>
      </p:graphicFrame>
      <p:pic>
        <p:nvPicPr>
          <p:cNvPr id="3" name="yt_shape_1683706247273">
            <a:extLst>
              <a:ext uri="{FF2B5EF4-FFF2-40B4-BE49-F238E27FC236}">
                <a16:creationId xmlns:a16="http://schemas.microsoft.com/office/drawing/2014/main" id="{31916729-BCE5-94F8-4D39-C38A99F48729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247290">
            <a:extLst>
              <a:ext uri="{FF2B5EF4-FFF2-40B4-BE49-F238E27FC236}">
                <a16:creationId xmlns:a16="http://schemas.microsoft.com/office/drawing/2014/main" id="{26AF1870-B357-A64E-D9A5-04330E936943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4D51C5-AA93-011A-76BB-E366D6729663}"/>
              </a:ext>
            </a:extLst>
          </p:cNvPr>
          <p:cNvSpPr txBox="1"/>
          <p:nvPr/>
        </p:nvSpPr>
        <p:spPr>
          <a:xfrm>
            <a:off x="10487751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8704F3-A698-482F-444A-2DD1B1724D48}"/>
              </a:ext>
            </a:extLst>
          </p:cNvPr>
          <p:cNvSpPr txBox="1"/>
          <p:nvPr/>
        </p:nvSpPr>
        <p:spPr>
          <a:xfrm>
            <a:off x="9895614" y="38270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4AA44E-77F1-C71B-4E41-AF881D2ABB3B}"/>
              </a:ext>
            </a:extLst>
          </p:cNvPr>
          <p:cNvSpPr txBox="1"/>
          <p:nvPr/>
        </p:nvSpPr>
        <p:spPr>
          <a:xfrm>
            <a:off x="9870467" y="5358039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6" name="yt_shape_1342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南宁四中单元卷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欲求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最适宜的做法是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27" name="yt_table_13427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761633"/>
              </p:ext>
            </p:extLst>
          </p:nvPr>
        </p:nvGraphicFramePr>
        <p:xfrm>
          <a:off x="540000" y="2011799"/>
          <a:ext cx="6746875" cy="1697484"/>
        </p:xfrm>
        <a:graphic>
          <a:graphicData uri="http://schemas.openxmlformats.org/drawingml/2006/table">
            <a:tbl>
              <a:tblPr/>
              <a:tblGrid>
                <a:gridCol w="6746875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计算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tan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的值求出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计算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的值求出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计算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的值求出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先根据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求出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再利用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B9D37FD-8EFB-EB9F-31BF-7C7EE6BE0B53}"/>
              </a:ext>
            </a:extLst>
          </p:cNvPr>
          <p:cNvSpPr txBox="1"/>
          <p:nvPr/>
        </p:nvSpPr>
        <p:spPr>
          <a:xfrm>
            <a:off x="3193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9" name="yt_shape_1342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根据下列条件解直角三角形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430" name="yt_shape_13430"/>
          <p:cNvSpPr txBox="1"/>
          <p:nvPr/>
        </p:nvSpPr>
        <p:spPr>
          <a:xfrm>
            <a:off x="540000" y="1842955"/>
            <a:ext cx="35730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31" name="yt_shape_13431"/>
              <p:cNvSpPr txBox="1"/>
              <p:nvPr/>
            </p:nvSpPr>
            <p:spPr>
              <a:xfrm>
                <a:off x="540000" y="2322258"/>
                <a:ext cx="7197483" cy="17224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3431" name="yt_shape_13431" descr="{&quot;rangeId&quot;: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2258"/>
                <a:ext cx="7197483" cy="1722459"/>
              </a:xfrm>
              <a:prstGeom prst="rect">
                <a:avLst/>
              </a:prstGeom>
              <a:blipFill>
                <a:blip r:embed="rId2"/>
                <a:stretch>
                  <a:fillRect l="-2627" t="-3180" r="-1695" b="-9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33" name="yt_shape_13433"/>
              <p:cNvSpPr txBox="1"/>
              <p:nvPr/>
            </p:nvSpPr>
            <p:spPr>
              <a:xfrm>
                <a:off x="540000" y="4095505"/>
                <a:ext cx="318863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433" name="yt_shape_13433" descr="{&quot;rangeId&quot;: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95505"/>
                <a:ext cx="3188630" cy="465577"/>
              </a:xfrm>
              <a:prstGeom prst="rect">
                <a:avLst/>
              </a:prstGeom>
              <a:blipFill>
                <a:blip r:embed="rId3"/>
                <a:stretch>
                  <a:fillRect l="-5927" t="-5263" r="-458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35" name="yt_shape_13435"/>
              <p:cNvSpPr txBox="1"/>
              <p:nvPr/>
            </p:nvSpPr>
            <p:spPr>
              <a:xfrm>
                <a:off x="540000" y="4611870"/>
                <a:ext cx="6782434" cy="12596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435" name="yt_shape_13435" descr="{&quot;rangeId&quot;: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1870"/>
                <a:ext cx="6782434" cy="1259640"/>
              </a:xfrm>
              <a:prstGeom prst="rect">
                <a:avLst/>
              </a:prstGeom>
              <a:blipFill>
                <a:blip r:embed="rId4"/>
                <a:stretch>
                  <a:fillRect l="-2788" r="-1888" b="-14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31" grpId="0" build="allAtOnce"/>
      <p:bldP spid="1343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7" name="yt_shape_13437"/>
          <p:cNvSpPr txBox="1"/>
          <p:nvPr/>
        </p:nvSpPr>
        <p:spPr>
          <a:xfrm>
            <a:off x="540000" y="900000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构造直角三角形解决问题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38" name="yt_shape_13438"/>
              <p:cNvSpPr txBox="1"/>
              <p:nvPr/>
            </p:nvSpPr>
            <p:spPr>
              <a:xfrm>
                <a:off x="540119" y="1396872"/>
                <a:ext cx="11111999" cy="11812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438" name="yt_shape_13438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181285"/>
              </a:xfrm>
              <a:prstGeom prst="rect">
                <a:avLst/>
              </a:prstGeom>
              <a:blipFill>
                <a:blip r:embed="rId2"/>
                <a:stretch>
                  <a:fillRect l="-1701" t="-3093" b="-108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40" name="yt_image_1344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4704" y="2850495"/>
            <a:ext cx="2202591" cy="90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47326">
            <a:extLst>
              <a:ext uri="{FF2B5EF4-FFF2-40B4-BE49-F238E27FC236}">
                <a16:creationId xmlns:a16="http://schemas.microsoft.com/office/drawing/2014/main" id="{987A7CA2-E058-163F-8BAA-B78C2DAF457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5BD167-6A31-BF93-F0BA-60BC50070881}"/>
                  </a:ext>
                </a:extLst>
              </p:cNvPr>
              <p:cNvSpPr txBox="1"/>
              <p:nvPr/>
            </p:nvSpPr>
            <p:spPr>
              <a:xfrm>
                <a:off x="8862271" y="1269116"/>
                <a:ext cx="10215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9, 'hasSerialNum': 1, 'mathAnswerShape': 1}">
                <a:extLst>
                  <a:ext uri="{FF2B5EF4-FFF2-40B4-BE49-F238E27FC236}">
                    <a16:creationId xmlns:a16="http://schemas.microsoft.com/office/drawing/2014/main" id="{C35BD167-6A31-BF93-F0BA-60BC500708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2271" y="1269116"/>
                <a:ext cx="1021588" cy="6139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042DA2-CD32-FCB0-F0BD-961275DA5155}"/>
                  </a:ext>
                </a:extLst>
              </p:cNvPr>
              <p:cNvSpPr txBox="1"/>
              <p:nvPr/>
            </p:nvSpPr>
            <p:spPr>
              <a:xfrm>
                <a:off x="1059708" y="1789435"/>
                <a:ext cx="888174" cy="743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9, 'hasSerialNum': 1, 'mathAnswerShape': 1}">
                <a:extLst>
                  <a:ext uri="{FF2B5EF4-FFF2-40B4-BE49-F238E27FC236}">
                    <a16:creationId xmlns:a16="http://schemas.microsoft.com/office/drawing/2014/main" id="{DF042DA2-CD32-FCB0-F0BD-961275DA51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789435"/>
                <a:ext cx="888174" cy="74315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2" name="yt_shape_1344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443" name="yt_shape_13443"/>
          <p:cNvSpPr txBox="1"/>
          <p:nvPr/>
        </p:nvSpPr>
        <p:spPr>
          <a:xfrm>
            <a:off x="540000" y="1859435"/>
            <a:ext cx="27010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444"/>
              <p:cNvSpPr txBox="1"/>
              <p:nvPr/>
            </p:nvSpPr>
            <p:spPr>
              <a:xfrm>
                <a:off x="540000" y="2491102"/>
                <a:ext cx="5226239" cy="24488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上的高为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444" descr="{&quot;rangeId&quot;:1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5226239" cy="2448876"/>
              </a:xfrm>
              <a:prstGeom prst="rect">
                <a:avLst/>
              </a:prstGeom>
              <a:blipFill>
                <a:blip r:embed="rId2"/>
                <a:stretch>
                  <a:fillRect l="-3617" t="-2244" r="-2567" b="-6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46" name="yt_image_1344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156" y="1907854"/>
            <a:ext cx="2102070" cy="16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3448">
            <a:extLst>
              <a:ext uri="{FF2B5EF4-FFF2-40B4-BE49-F238E27FC236}">
                <a16:creationId xmlns:a16="http://schemas.microsoft.com/office/drawing/2014/main" id="{26AB208C-479F-C9BA-76CE-EEDDB544BCB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0296" y="4114426"/>
            <a:ext cx="2058411" cy="165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0" name="yt_shape_13450"/>
          <p:cNvSpPr txBox="1"/>
          <p:nvPr/>
        </p:nvSpPr>
        <p:spPr>
          <a:xfrm>
            <a:off x="518160" y="997133"/>
            <a:ext cx="2683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451"/>
              <p:cNvSpPr txBox="1"/>
              <p:nvPr/>
            </p:nvSpPr>
            <p:spPr>
              <a:xfrm>
                <a:off x="518160" y="1628800"/>
                <a:ext cx="6335324" cy="16444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4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60" y="1628800"/>
                <a:ext cx="6335324" cy="1644425"/>
              </a:xfrm>
              <a:prstGeom prst="rect">
                <a:avLst/>
              </a:prstGeom>
              <a:blipFill>
                <a:blip r:embed="rId2"/>
                <a:stretch>
                  <a:fillRect l="-2887" t="-2963" r="-192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3446">
            <a:extLst>
              <a:ext uri="{FF2B5EF4-FFF2-40B4-BE49-F238E27FC236}">
                <a16:creationId xmlns:a16="http://schemas.microsoft.com/office/drawing/2014/main" id="{0E05ACEC-67D1-02BB-2CE8-A5BFECD2E38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1628800"/>
            <a:ext cx="2102070" cy="16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" name="yt_shape_13455"/>
          <p:cNvSpPr txBox="1"/>
          <p:nvPr/>
        </p:nvSpPr>
        <p:spPr>
          <a:xfrm>
            <a:off x="540000" y="900000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考虑问题不全面造成漏解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456">
                <a:extLst>
                  <a:ext uri="{FF2B5EF4-FFF2-40B4-BE49-F238E27FC236}">
                    <a16:creationId xmlns:a16="http://schemas.microsoft.com/office/drawing/2014/main" id="{1161AA9C-1F2C-531C-36C9-6695AC628662}"/>
                  </a:ext>
                </a:extLst>
              </p:cNvPr>
              <p:cNvSpPr txBox="1"/>
              <p:nvPr/>
            </p:nvSpPr>
            <p:spPr>
              <a:xfrm>
                <a:off x="540119" y="1429911"/>
                <a:ext cx="11111999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的面积等于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3456">
                <a:extLst>
                  <a:ext uri="{FF2B5EF4-FFF2-40B4-BE49-F238E27FC236}">
                    <a16:creationId xmlns:a16="http://schemas.microsoft.com/office/drawing/2014/main" id="{1161AA9C-1F2C-531C-36C9-6695AC6286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29911"/>
                <a:ext cx="11111999" cy="990977"/>
              </a:xfrm>
              <a:prstGeom prst="rect">
                <a:avLst/>
              </a:prstGeom>
              <a:blipFill>
                <a:blip r:embed="rId2"/>
                <a:stretch>
                  <a:fillRect l="-1701" t="-4321" b="-14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539091-73AF-90ED-5CBF-F862CCD360ED}"/>
                  </a:ext>
                </a:extLst>
              </p:cNvPr>
              <p:cNvSpPr txBox="1"/>
              <p:nvPr/>
            </p:nvSpPr>
            <p:spPr>
              <a:xfrm>
                <a:off x="10280035" y="1383105"/>
                <a:ext cx="11581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539091-73AF-90ED-5CBF-F862CCD360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0035" y="1383105"/>
                <a:ext cx="1158114" cy="613931"/>
              </a:xfrm>
              <a:prstGeom prst="rect">
                <a:avLst/>
              </a:prstGeom>
              <a:blipFill>
                <a:blip r:embed="rId3"/>
                <a:stretch>
                  <a:fillRect l="-7895" r="-8421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E70F895-6119-9B37-6ADC-46D7D7BF4DA6}"/>
              </a:ext>
            </a:extLst>
          </p:cNvPr>
          <p:cNvCxnSpPr/>
          <p:nvPr/>
        </p:nvCxnSpPr>
        <p:spPr>
          <a:xfrm>
            <a:off x="10065246" y="1969280"/>
            <a:ext cx="12828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E0AE2E-F347-A939-88AA-8D25C267CD46}"/>
                  </a:ext>
                </a:extLst>
              </p:cNvPr>
              <p:cNvSpPr txBox="1"/>
              <p:nvPr/>
            </p:nvSpPr>
            <p:spPr>
              <a:xfrm>
                <a:off x="450108" y="1901254"/>
                <a:ext cx="8533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E0AE2E-F347-A939-88AA-8D25C267CD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01254"/>
                <a:ext cx="853314" cy="519634"/>
              </a:xfrm>
              <a:prstGeom prst="rect">
                <a:avLst/>
              </a:prstGeom>
              <a:blipFill>
                <a:blip r:embed="rId4"/>
                <a:stretch>
                  <a:fillRect l="-11429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8" name="yt_shape_1345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58ad273-477b-48b7-a7c8-f5a92471d9d9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59" name="yt_shape_13459"/>
              <p:cNvSpPr txBox="1"/>
              <p:nvPr/>
            </p:nvSpPr>
            <p:spPr>
              <a:xfrm>
                <a:off x="540119" y="1652711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459" name="yt_shape_13459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64" name="yt_table_13464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8109291"/>
                  </p:ext>
                </p:extLst>
              </p:nvPr>
            </p:nvGraphicFramePr>
            <p:xfrm>
              <a:off x="540000" y="2658889"/>
              <a:ext cx="793712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5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9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464" name="yt_table_13464_skip" descr="{&quot;rangeId&quot;:14,&quot;type&quot;:&quot;Option&quot;,&quot;drawing&quot;:[&quot;yt_shape_13461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8109291"/>
                  </p:ext>
                </p:extLst>
              </p:nvPr>
            </p:nvGraphicFramePr>
            <p:xfrm>
              <a:off x="540000" y="2658889"/>
              <a:ext cx="793712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59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0408" t="-6579" r="-61990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6214" t="-6579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61" name="yt_shape_13461_skip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4079" y="2658889"/>
            <a:ext cx="1515738" cy="1630440"/>
            <a:chOff x="0" y="0"/>
            <a:chExt cx="1515738" cy="1630440"/>
          </a:xfrm>
        </p:grpSpPr>
        <p:pic>
          <p:nvPicPr>
            <p:cNvPr id="2" name="yt_image_1346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15738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3" name="yt_shape_13463"/>
            <p:cNvSpPr txBox="1"/>
            <p:nvPr/>
          </p:nvSpPr>
          <p:spPr>
            <a:xfrm>
              <a:off x="224588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247368">
            <a:extLst>
              <a:ext uri="{FF2B5EF4-FFF2-40B4-BE49-F238E27FC236}">
                <a16:creationId xmlns:a16="http://schemas.microsoft.com/office/drawing/2014/main" id="{0FBD6EA2-C6DD-9C70-9422-34ED73FE27F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97DF759-250C-5E41-5900-24B482222168}"/>
              </a:ext>
            </a:extLst>
          </p:cNvPr>
          <p:cNvSpPr txBox="1"/>
          <p:nvPr/>
        </p:nvSpPr>
        <p:spPr>
          <a:xfrm>
            <a:off x="2075708" y="2127685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1446</Words>
  <Application>Microsoft Office PowerPoint</Application>
  <PresentationFormat>宽屏</PresentationFormat>
  <Paragraphs>116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48</cp:revision>
  <dcterms:created xsi:type="dcterms:W3CDTF">2023-05-05T05:33:04Z</dcterms:created>
  <dcterms:modified xsi:type="dcterms:W3CDTF">2023-05-12T05:30:16Z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