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88" r:id="rId5"/>
    <p:sldId id="368" r:id="rId6"/>
    <p:sldId id="370" r:id="rId7"/>
    <p:sldId id="371" r:id="rId8"/>
    <p:sldId id="389" r:id="rId9"/>
    <p:sldId id="372" r:id="rId10"/>
    <p:sldId id="378" r:id="rId11"/>
    <p:sldId id="380" r:id="rId12"/>
    <p:sldId id="392" r:id="rId13"/>
    <p:sldId id="383" r:id="rId14"/>
    <p:sldId id="385" r:id="rId15"/>
    <p:sldId id="387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1" name="yt_shape_1179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3d48124-c34d-4b87-9fb9-2345c8a382a9.png&quot;}"/>
            </a:endParaRPr>
          </a:p>
        </p:txBody>
      </p:sp>
      <p:sp>
        <p:nvSpPr>
          <p:cNvPr id="11792" name="yt_shape_11792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相似三角形判定的预备定理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平行于三角形一边的直线与其他两边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或两边的延长线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截得的三角形与原三角形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063395">
            <a:extLst>
              <a:ext uri="{FF2B5EF4-FFF2-40B4-BE49-F238E27FC236}">
                <a16:creationId xmlns:a16="http://schemas.microsoft.com/office/drawing/2014/main" id="{42201B31-21A7-C7F6-018B-AA5C2C837D2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EAD8D1-97B3-3878-2DDD-58E40F635DEC}"/>
              </a:ext>
            </a:extLst>
          </p:cNvPr>
          <p:cNvSpPr txBox="1"/>
          <p:nvPr/>
        </p:nvSpPr>
        <p:spPr>
          <a:xfrm>
            <a:off x="5631708" y="20904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4" name="yt_shape_11844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c3a181f-2a8d-4fa6-815b-847fb2565fa2.png&quot;}"/>
            </a:endParaRPr>
          </a:p>
        </p:txBody>
      </p:sp>
      <p:sp>
        <p:nvSpPr>
          <p:cNvPr id="11845" name="yt_shape_11845"/>
          <p:cNvSpPr txBox="1"/>
          <p:nvPr/>
        </p:nvSpPr>
        <p:spPr>
          <a:xfrm>
            <a:off x="540000" y="1652711"/>
            <a:ext cx="10613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49" name="yt_table_1184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867081"/>
              </p:ext>
            </p:extLst>
          </p:nvPr>
        </p:nvGraphicFramePr>
        <p:xfrm>
          <a:off x="535309" y="4221088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</a:tbl>
          </a:graphicData>
        </a:graphic>
      </p:graphicFrame>
      <p:grpSp>
        <p:nvGrpSpPr>
          <p:cNvPr id="11846" name="yt_shape_11846_skip" title="H_140.93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9842" y="2316937"/>
            <a:ext cx="1822933" cy="1789848"/>
            <a:chOff x="0" y="0"/>
            <a:chExt cx="1822933" cy="1789848"/>
          </a:xfrm>
        </p:grpSpPr>
        <p:pic>
          <p:nvPicPr>
            <p:cNvPr id="2" name="yt_image_1184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2933" cy="1393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48" name="yt_shape_11848"/>
            <p:cNvSpPr txBox="1"/>
            <p:nvPr/>
          </p:nvSpPr>
          <p:spPr>
            <a:xfrm>
              <a:off x="378185" y="1429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063528">
            <a:extLst>
              <a:ext uri="{FF2B5EF4-FFF2-40B4-BE49-F238E27FC236}">
                <a16:creationId xmlns:a16="http://schemas.microsoft.com/office/drawing/2014/main" id="{B60F4B57-8B76-47A6-8B9A-4CD3A3C06BD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1EF0225-AAF7-2F3B-A460-B0DB5E8D9A7F}"/>
              </a:ext>
            </a:extLst>
          </p:cNvPr>
          <p:cNvSpPr txBox="1"/>
          <p:nvPr/>
        </p:nvSpPr>
        <p:spPr>
          <a:xfrm>
            <a:off x="10148026" y="16059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51" name="yt_shape_11851"/>
              <p:cNvSpPr txBox="1"/>
              <p:nvPr/>
            </p:nvSpPr>
            <p:spPr>
              <a:xfrm>
                <a:off x="540119" y="900000"/>
                <a:ext cx="11111999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南宁二十六中单元卷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51" name="yt_shape_11851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5436"/>
              </a:xfrm>
              <a:prstGeom prst="rect">
                <a:avLst/>
              </a:prstGeom>
              <a:blipFill>
                <a:blip r:embed="rId2"/>
                <a:stretch>
                  <a:fillRect l="-1701" t="-4891" r="-274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56" name="yt_shape_11856"/>
          <p:cNvSpPr txBox="1"/>
          <p:nvPr/>
        </p:nvSpPr>
        <p:spPr>
          <a:xfrm>
            <a:off x="540000" y="39366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53" name="yt_shape_11853" title="H_130.52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4578" y="2228588"/>
            <a:ext cx="2002843" cy="1657656"/>
            <a:chOff x="0" y="0"/>
            <a:chExt cx="2002843" cy="1657656"/>
          </a:xfrm>
        </p:grpSpPr>
        <p:pic>
          <p:nvPicPr>
            <p:cNvPr id="2" name="yt_image_1185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2843" cy="1261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55" name="yt_shape_11855"/>
            <p:cNvSpPr txBox="1"/>
            <p:nvPr/>
          </p:nvSpPr>
          <p:spPr>
            <a:xfrm>
              <a:off x="468140" y="12976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BBB8AF4-E0A1-2D75-3FF6-0888AD1FFD88}"/>
              </a:ext>
            </a:extLst>
          </p:cNvPr>
          <p:cNvSpPr txBox="1"/>
          <p:nvPr/>
        </p:nvSpPr>
        <p:spPr>
          <a:xfrm>
            <a:off x="2730520" y="1328682"/>
            <a:ext cx="637286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857">
                <a:extLst>
                  <a:ext uri="{FF2B5EF4-FFF2-40B4-BE49-F238E27FC236}">
                    <a16:creationId xmlns:a16="http://schemas.microsoft.com/office/drawing/2014/main" id="{D8300F0C-CFDD-9628-463E-5F4639ADEBAD}"/>
                  </a:ext>
                </a:extLst>
              </p:cNvPr>
              <p:cNvSpPr txBox="1"/>
              <p:nvPr/>
            </p:nvSpPr>
            <p:spPr>
              <a:xfrm>
                <a:off x="540001" y="4001731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1857">
                <a:extLst>
                  <a:ext uri="{FF2B5EF4-FFF2-40B4-BE49-F238E27FC236}">
                    <a16:creationId xmlns:a16="http://schemas.microsoft.com/office/drawing/2014/main" id="{D8300F0C-CFDD-9628-463E-5F4639ADE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4001731"/>
                <a:ext cx="11111999" cy="1070678"/>
              </a:xfrm>
              <a:prstGeom prst="rect">
                <a:avLst/>
              </a:prstGeom>
              <a:blipFill>
                <a:blip r:embed="rId4"/>
                <a:stretch>
                  <a:fillRect l="-1701" t="-6250" r="-329" b="-1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1859">
            <a:extLst>
              <a:ext uri="{FF2B5EF4-FFF2-40B4-BE49-F238E27FC236}">
                <a16:creationId xmlns:a16="http://schemas.microsoft.com/office/drawing/2014/main" id="{4999FF19-675F-88C7-24B7-F81C9BDE5053}"/>
              </a:ex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6406" y="5327754"/>
            <a:ext cx="1858951" cy="113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E50C07-A86A-3242-6D56-FA6442FF2C84}"/>
                  </a:ext>
                </a:extLst>
              </p:cNvPr>
              <p:cNvSpPr txBox="1"/>
              <p:nvPr/>
            </p:nvSpPr>
            <p:spPr>
              <a:xfrm>
                <a:off x="1669190" y="4349463"/>
                <a:ext cx="6134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E50C07-A86A-3242-6D56-FA6442FF2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90" y="4349463"/>
                <a:ext cx="613474" cy="67844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861">
                <a:extLst>
                  <a:ext uri="{FF2B5EF4-FFF2-40B4-BE49-F238E27FC236}">
                    <a16:creationId xmlns:a16="http://schemas.microsoft.com/office/drawing/2014/main" id="{70B4C689-F890-5A3B-899B-52C1632EBA4A}"/>
                  </a:ext>
                </a:extLst>
              </p:cNvPr>
              <p:cNvSpPr txBox="1"/>
              <p:nvPr/>
            </p:nvSpPr>
            <p:spPr>
              <a:xfrm>
                <a:off x="473015" y="972608"/>
                <a:ext cx="11111999" cy="10193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在平行四边形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861">
                <a:extLst>
                  <a:ext uri="{FF2B5EF4-FFF2-40B4-BE49-F238E27FC236}">
                    <a16:creationId xmlns:a16="http://schemas.microsoft.com/office/drawing/2014/main" id="{70B4C689-F890-5A3B-899B-52C1632EB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15" y="972608"/>
                <a:ext cx="11111999" cy="1019382"/>
              </a:xfrm>
              <a:prstGeom prst="rect">
                <a:avLst/>
              </a:prstGeom>
              <a:blipFill>
                <a:blip r:embed="rId2"/>
                <a:stretch>
                  <a:fillRect l="-1701" t="-10180" b="-8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1863">
            <a:extLst>
              <a:ext uri="{FF2B5EF4-FFF2-40B4-BE49-F238E27FC236}">
                <a16:creationId xmlns:a16="http://schemas.microsoft.com/office/drawing/2014/main" id="{A0442D41-AD6B-A39C-7471-331B474020F6}"/>
              </a:ex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2863944"/>
            <a:ext cx="2026031" cy="113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865">
                <a:extLst>
                  <a:ext uri="{FF2B5EF4-FFF2-40B4-BE49-F238E27FC236}">
                    <a16:creationId xmlns:a16="http://schemas.microsoft.com/office/drawing/2014/main" id="{84B4CC6F-D7B7-0882-02E4-43C1799BF88E}"/>
                  </a:ext>
                </a:extLst>
              </p:cNvPr>
              <p:cNvSpPr txBox="1"/>
              <p:nvPr/>
            </p:nvSpPr>
            <p:spPr>
              <a:xfrm>
                <a:off x="473015" y="2060848"/>
                <a:ext cx="7949292" cy="4494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为对角线的交点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865">
                <a:extLst>
                  <a:ext uri="{FF2B5EF4-FFF2-40B4-BE49-F238E27FC236}">
                    <a16:creationId xmlns:a16="http://schemas.microsoft.com/office/drawing/2014/main" id="{84B4CC6F-D7B7-0882-02E4-43C1799BF8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15" y="2060848"/>
                <a:ext cx="7949292" cy="4494179"/>
              </a:xfrm>
              <a:prstGeom prst="rect">
                <a:avLst/>
              </a:prstGeom>
              <a:blipFill>
                <a:blip r:embed="rId4"/>
                <a:stretch>
                  <a:fillRect l="-2377" t="-2171" r="-1457" b="-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225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7" name="yt_shape_11867"/>
          <p:cNvSpPr txBox="1"/>
          <p:nvPr/>
        </p:nvSpPr>
        <p:spPr>
          <a:xfrm>
            <a:off x="540000" y="900000"/>
            <a:ext cx="4257576" cy="6390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2dacd93-17a9-4f55-9f8b-38c7c62edb59.png&quot;}"/>
            </a:endParaRPr>
          </a:p>
        </p:txBody>
      </p:sp>
      <p:sp>
        <p:nvSpPr>
          <p:cNvPr id="11868" name="yt_shape_11868"/>
          <p:cNvSpPr txBox="1"/>
          <p:nvPr/>
        </p:nvSpPr>
        <p:spPr>
          <a:xfrm>
            <a:off x="540119" y="1661816"/>
            <a:ext cx="11111999" cy="12262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869" name="yt_image_118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645024"/>
            <a:ext cx="1500325" cy="223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63561">
            <a:extLst>
              <a:ext uri="{FF2B5EF4-FFF2-40B4-BE49-F238E27FC236}">
                <a16:creationId xmlns:a16="http://schemas.microsoft.com/office/drawing/2014/main" id="{25829C4D-355E-2C83-8086-2C9CDDED105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871">
                <a:extLst>
                  <a:ext uri="{FF2B5EF4-FFF2-40B4-BE49-F238E27FC236}">
                    <a16:creationId xmlns:a16="http://schemas.microsoft.com/office/drawing/2014/main" id="{3761DC08-9C47-9436-A19C-D1241EBA7F77}"/>
                  </a:ext>
                </a:extLst>
              </p:cNvPr>
              <p:cNvSpPr txBox="1"/>
              <p:nvPr/>
            </p:nvSpPr>
            <p:spPr>
              <a:xfrm>
                <a:off x="540000" y="2996952"/>
                <a:ext cx="4660315" cy="3486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PNC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871">
                <a:extLst>
                  <a:ext uri="{FF2B5EF4-FFF2-40B4-BE49-F238E27FC236}">
                    <a16:creationId xmlns:a16="http://schemas.microsoft.com/office/drawing/2014/main" id="{3761DC08-9C47-9436-A19C-D1241EBA7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6952"/>
                <a:ext cx="4660315" cy="3486147"/>
              </a:xfrm>
              <a:prstGeom prst="rect">
                <a:avLst/>
              </a:prstGeom>
              <a:blipFill>
                <a:blip r:embed="rId4"/>
                <a:stretch>
                  <a:fillRect l="-4058" t="-2972" r="-3010" b="-1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3" name="yt_shape_11873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3fc13f00-df41-48b1-aec4-87213bbce156.png&quot;}"/>
            </a:endParaRPr>
          </a:p>
        </p:txBody>
      </p:sp>
      <p:sp>
        <p:nvSpPr>
          <p:cNvPr id="11874" name="yt_shape_11874"/>
          <p:cNvSpPr txBox="1"/>
          <p:nvPr/>
        </p:nvSpPr>
        <p:spPr>
          <a:xfrm>
            <a:off x="3941564" y="1415723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变式与拓展</a:t>
            </a:r>
          </a:p>
        </p:txBody>
      </p:sp>
      <p:sp>
        <p:nvSpPr>
          <p:cNvPr id="11875" name="yt_shape_11875"/>
          <p:cNvSpPr txBox="1"/>
          <p:nvPr/>
        </p:nvSpPr>
        <p:spPr>
          <a:xfrm>
            <a:off x="540119" y="18950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则图中相似三角形的对数是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876" name="yt_image_11876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8126" y="3006825"/>
            <a:ext cx="1675746" cy="161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" name="yt_shape_11878"/>
          <p:cNvSpPr txBox="1"/>
          <p:nvPr/>
        </p:nvSpPr>
        <p:spPr>
          <a:xfrm>
            <a:off x="5480447" y="4670129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变式题图</a:t>
            </a:r>
          </a:p>
        </p:txBody>
      </p:sp>
      <p:graphicFrame>
        <p:nvGraphicFramePr>
          <p:cNvPr id="11879" name="yt_table_1187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940687"/>
              </p:ext>
            </p:extLst>
          </p:nvPr>
        </p:nvGraphicFramePr>
        <p:xfrm>
          <a:off x="540000" y="5301796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pic>
        <p:nvPicPr>
          <p:cNvPr id="3" name="yt_shape_1683706063587">
            <a:extLst>
              <a:ext uri="{FF2B5EF4-FFF2-40B4-BE49-F238E27FC236}">
                <a16:creationId xmlns:a16="http://schemas.microsoft.com/office/drawing/2014/main" id="{9A6DB580-579B-E1A4-DFFC-84342717C0F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350921-8CC9-3CDA-5BD7-AC7C0EADE79F}"/>
              </a:ext>
            </a:extLst>
          </p:cNvPr>
          <p:cNvSpPr txBox="1"/>
          <p:nvPr/>
        </p:nvSpPr>
        <p:spPr>
          <a:xfrm>
            <a:off x="1059708" y="23237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1" name="yt_shape_118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882" name="yt_image_1188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6689" y="2011799"/>
            <a:ext cx="1738620" cy="161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4" name="yt_shape_11884"/>
          <p:cNvSpPr txBox="1"/>
          <p:nvPr/>
        </p:nvSpPr>
        <p:spPr>
          <a:xfrm>
            <a:off x="5480447" y="3675103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拓展题图</a:t>
            </a:r>
          </a:p>
        </p:txBody>
      </p:sp>
      <p:graphicFrame>
        <p:nvGraphicFramePr>
          <p:cNvPr id="11885" name="yt_table_1188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418899"/>
              </p:ext>
            </p:extLst>
          </p:nvPr>
        </p:nvGraphicFramePr>
        <p:xfrm>
          <a:off x="540000" y="4306770"/>
          <a:ext cx="75050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77A5A7E-4F2E-FD7A-93C0-D04C120E7E57}"/>
              </a:ext>
            </a:extLst>
          </p:cNvPr>
          <p:cNvSpPr txBox="1"/>
          <p:nvPr/>
        </p:nvSpPr>
        <p:spPr>
          <a:xfrm>
            <a:off x="3142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3" name="yt_shape_1179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79f13a0-a06c-4c23-aa63-98d25d074ec9.png&quot;}"/>
            </a:endParaRPr>
          </a:p>
        </p:txBody>
      </p:sp>
      <p:sp>
        <p:nvSpPr>
          <p:cNvPr id="11794" name="yt_shape_11794"/>
          <p:cNvSpPr txBox="1"/>
          <p:nvPr/>
        </p:nvSpPr>
        <p:spPr>
          <a:xfrm>
            <a:off x="540000" y="1670985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相似三角形的有关概念</a:t>
            </a:r>
          </a:p>
        </p:txBody>
      </p:sp>
      <p:sp>
        <p:nvSpPr>
          <p:cNvPr id="11795" name="yt_shape_11795"/>
          <p:cNvSpPr txBox="1"/>
          <p:nvPr/>
        </p:nvSpPr>
        <p:spPr>
          <a:xfrm>
            <a:off x="540000" y="2167857"/>
            <a:ext cx="102560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96" name="yt_table_1179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573712"/>
              </p:ext>
            </p:extLst>
          </p:nvPr>
        </p:nvGraphicFramePr>
        <p:xfrm>
          <a:off x="540000" y="2799524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sp>
        <p:nvSpPr>
          <p:cNvPr id="11798" name="yt_shape_11798"/>
          <p:cNvSpPr txBox="1"/>
          <p:nvPr/>
        </p:nvSpPr>
        <p:spPr>
          <a:xfrm>
            <a:off x="540119" y="32745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则下列比例式中正确的是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00" name="yt_table_11800_skip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451758"/>
                  </p:ext>
                </p:extLst>
              </p:nvPr>
            </p:nvGraphicFramePr>
            <p:xfrm>
              <a:off x="540000" y="4234024"/>
              <a:ext cx="7080822" cy="1278128"/>
            </p:xfrm>
            <a:graphic>
              <a:graphicData uri="http://schemas.openxmlformats.org/drawingml/2006/table">
                <a:tbl>
                  <a:tblPr/>
                  <a:tblGrid>
                    <a:gridCol w="513302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1947799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800" name="yt_table_11800_skip" descr="{&quot;rangeId&quot;:4,&quot;type&quot;:&quot;Option&quot;,&quot;drawing&quot;:[&quot;yt_image_11799&quot;]}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451758"/>
                  </p:ext>
                </p:extLst>
              </p:nvPr>
            </p:nvGraphicFramePr>
            <p:xfrm>
              <a:off x="540000" y="4234024"/>
              <a:ext cx="7080822" cy="1278128"/>
            </p:xfrm>
            <a:graphic>
              <a:graphicData uri="http://schemas.openxmlformats.org/drawingml/2006/table">
                <a:tbl>
                  <a:tblPr/>
                  <a:tblGrid>
                    <a:gridCol w="513302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1947799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7960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63438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52" r="-37960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63438" t="-1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799" name="yt_image_11799_skip" title="H_101.0778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13222" y="4234024"/>
            <a:ext cx="1136512" cy="12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63420">
            <a:extLst>
              <a:ext uri="{FF2B5EF4-FFF2-40B4-BE49-F238E27FC236}">
                <a16:creationId xmlns:a16="http://schemas.microsoft.com/office/drawing/2014/main" id="{FEF57CAD-4871-9D52-AA0E-91CB4DE73F2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063443">
            <a:extLst>
              <a:ext uri="{FF2B5EF4-FFF2-40B4-BE49-F238E27FC236}">
                <a16:creationId xmlns:a16="http://schemas.microsoft.com/office/drawing/2014/main" id="{FF6ED8FB-4BFE-5678-97F7-14C02176806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3897AC-47C6-7FF8-C6C6-9BAA426B4E40}"/>
              </a:ext>
            </a:extLst>
          </p:cNvPr>
          <p:cNvSpPr txBox="1"/>
          <p:nvPr/>
        </p:nvSpPr>
        <p:spPr>
          <a:xfrm>
            <a:off x="9794014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E371FA-AC7C-B762-E289-D1EC396F2091}"/>
              </a:ext>
            </a:extLst>
          </p:cNvPr>
          <p:cNvSpPr txBox="1"/>
          <p:nvPr/>
        </p:nvSpPr>
        <p:spPr>
          <a:xfrm>
            <a:off x="1059708" y="37032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1" name="yt_shape_11801"/>
          <p:cNvSpPr txBox="1"/>
          <p:nvPr/>
        </p:nvSpPr>
        <p:spPr>
          <a:xfrm>
            <a:off x="540000" y="900000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02" name="yt_shape_11802"/>
              <p:cNvSpPr txBox="1"/>
              <p:nvPr/>
            </p:nvSpPr>
            <p:spPr>
              <a:xfrm>
                <a:off x="540000" y="1379303"/>
                <a:ext cx="7581819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02" name="yt_shape_11802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581819" cy="645305"/>
              </a:xfrm>
              <a:prstGeom prst="rect">
                <a:avLst/>
              </a:prstGeom>
              <a:blipFill>
                <a:blip r:embed="rId2"/>
                <a:stretch>
                  <a:fillRect l="-2494" r="-120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804"/>
              <p:cNvSpPr txBox="1"/>
              <p:nvPr/>
            </p:nvSpPr>
            <p:spPr>
              <a:xfrm>
                <a:off x="540000" y="2227760"/>
                <a:ext cx="4795800" cy="29635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804" descr="{&quot;rangeId&quot;: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7760"/>
                <a:ext cx="4795800" cy="2963568"/>
              </a:xfrm>
              <a:prstGeom prst="rect">
                <a:avLst/>
              </a:prstGeom>
              <a:blipFill>
                <a:blip r:embed="rId3"/>
                <a:stretch>
                  <a:fillRect l="-3944" t="-1643" r="-2417" b="-5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06" name="yt_image_1180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26303" y="2227760"/>
            <a:ext cx="1325696" cy="143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8" name="yt_shape_11808"/>
          <p:cNvSpPr txBox="1"/>
          <p:nvPr/>
        </p:nvSpPr>
        <p:spPr>
          <a:xfrm>
            <a:off x="540000" y="900000"/>
            <a:ext cx="68384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809"/>
          <p:cNvSpPr txBox="1"/>
          <p:nvPr/>
        </p:nvSpPr>
        <p:spPr>
          <a:xfrm>
            <a:off x="540000" y="1531667"/>
            <a:ext cx="880529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1810" name="yt_image_1181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6303" y="1531667"/>
            <a:ext cx="1325696" cy="143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2" name="yt_shape_11812"/>
          <p:cNvSpPr txBox="1"/>
          <p:nvPr/>
        </p:nvSpPr>
        <p:spPr>
          <a:xfrm>
            <a:off x="540000" y="900000"/>
            <a:ext cx="795089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利用平行于三角形一边的直线判定三角形相似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13" name="yt_shape_11813"/>
              <p:cNvSpPr txBox="1"/>
              <p:nvPr/>
            </p:nvSpPr>
            <p:spPr>
              <a:xfrm>
                <a:off x="540119" y="1396872"/>
                <a:ext cx="11111999" cy="11133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亳州市模拟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813" name="yt_shape_1181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13318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18" name="yt_table_11818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141132"/>
                  </p:ext>
                </p:extLst>
              </p:nvPr>
            </p:nvGraphicFramePr>
            <p:xfrm>
              <a:off x="540000" y="2560978"/>
              <a:ext cx="7538404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818" name="yt_table_11818_skip" descr="{&quot;rangeId&quot;:7,&quot;type&quot;:&quot;Option&quot;,&quot;drawing&quot;:[&quot;yt_shape_11815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141132"/>
                  </p:ext>
                </p:extLst>
              </p:nvPr>
            </p:nvGraphicFramePr>
            <p:xfrm>
              <a:off x="540000" y="2560978"/>
              <a:ext cx="7538404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988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6217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80" r="-6217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8396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815" name="yt_shape_11815_skip" title="H_137.00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58456" y="2560978"/>
            <a:ext cx="1191290" cy="1739952"/>
            <a:chOff x="0" y="0"/>
            <a:chExt cx="1191290" cy="1739952"/>
          </a:xfrm>
        </p:grpSpPr>
        <p:pic>
          <p:nvPicPr>
            <p:cNvPr id="2" name="yt_image_11815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91290" cy="1343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17" name="yt_shape_11817"/>
            <p:cNvSpPr txBox="1"/>
            <p:nvPr/>
          </p:nvSpPr>
          <p:spPr>
            <a:xfrm>
              <a:off x="62364" y="13799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063479">
            <a:extLst>
              <a:ext uri="{FF2B5EF4-FFF2-40B4-BE49-F238E27FC236}">
                <a16:creationId xmlns:a16="http://schemas.microsoft.com/office/drawing/2014/main" id="{38207609-BAD1-A9B0-00B5-CE02E55F65B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47161DB-3292-3ED2-2F47-4DC75BC0BC97}"/>
              </a:ext>
            </a:extLst>
          </p:cNvPr>
          <p:cNvSpPr txBox="1"/>
          <p:nvPr/>
        </p:nvSpPr>
        <p:spPr>
          <a:xfrm>
            <a:off x="1059708" y="20282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9" name="yt_shape_118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定远县期末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23" name="yt_table_1182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253753"/>
              </p:ext>
            </p:extLst>
          </p:nvPr>
        </p:nvGraphicFramePr>
        <p:xfrm>
          <a:off x="540000" y="1859435"/>
          <a:ext cx="78098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grpSp>
        <p:nvGrpSpPr>
          <p:cNvPr id="11820" name="yt_shape_11820_skip" title="H_130.98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0703" y="1859435"/>
            <a:ext cx="1589130" cy="1663488"/>
            <a:chOff x="0" y="0"/>
            <a:chExt cx="1589130" cy="1663488"/>
          </a:xfrm>
        </p:grpSpPr>
        <p:pic>
          <p:nvPicPr>
            <p:cNvPr id="2" name="yt_image_1182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9130" cy="1267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22" name="yt_shape_11822"/>
            <p:cNvSpPr txBox="1"/>
            <p:nvPr/>
          </p:nvSpPr>
          <p:spPr>
            <a:xfrm>
              <a:off x="261284" y="1303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2E0093D-B08C-BB96-F797-2F5C4ACCECB7}"/>
              </a:ext>
            </a:extLst>
          </p:cNvPr>
          <p:cNvSpPr txBox="1"/>
          <p:nvPr/>
        </p:nvSpPr>
        <p:spPr>
          <a:xfrm>
            <a:off x="31599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5" name="yt_shape_118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26" name="yt_shape_11826"/>
          <p:cNvSpPr txBox="1"/>
          <p:nvPr/>
        </p:nvSpPr>
        <p:spPr>
          <a:xfrm>
            <a:off x="540000" y="1859435"/>
            <a:ext cx="39994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827"/>
          <p:cNvSpPr txBox="1"/>
          <p:nvPr/>
        </p:nvSpPr>
        <p:spPr>
          <a:xfrm>
            <a:off x="540000" y="2491102"/>
            <a:ext cx="407002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828" name="yt_image_1182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29" y="2491102"/>
            <a:ext cx="1883570" cy="108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0" name="yt_shape_11830"/>
          <p:cNvSpPr txBox="1"/>
          <p:nvPr/>
        </p:nvSpPr>
        <p:spPr>
          <a:xfrm>
            <a:off x="540000" y="900000"/>
            <a:ext cx="9417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831"/>
              <p:cNvSpPr txBox="1"/>
              <p:nvPr/>
            </p:nvSpPr>
            <p:spPr>
              <a:xfrm>
                <a:off x="540000" y="1531667"/>
                <a:ext cx="4650312" cy="32302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831" descr="{&quot;rangeId&quot;: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650312" cy="3230243"/>
              </a:xfrm>
              <a:prstGeom prst="rect">
                <a:avLst/>
              </a:prstGeom>
              <a:blipFill>
                <a:blip r:embed="rId2"/>
                <a:stretch>
                  <a:fillRect l="-4068" t="-1509" r="-3150" b="-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33" name="yt_image_118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29" y="1531667"/>
            <a:ext cx="1883570" cy="108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5" name="yt_shape_11835"/>
          <p:cNvSpPr txBox="1"/>
          <p:nvPr/>
        </p:nvSpPr>
        <p:spPr>
          <a:xfrm>
            <a:off x="540000" y="90000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未理解相似三角形的对应关系而出错</a:t>
            </a:r>
          </a:p>
        </p:txBody>
      </p:sp>
      <p:sp>
        <p:nvSpPr>
          <p:cNvPr id="2" name="yt_shape_11836">
            <a:extLst>
              <a:ext uri="{FF2B5EF4-FFF2-40B4-BE49-F238E27FC236}">
                <a16:creationId xmlns:a16="http://schemas.microsoft.com/office/drawing/2014/main" id="{0F73B7D9-B1D7-AD5B-6A28-3A7C42114187}"/>
              </a:ext>
            </a:extLst>
          </p:cNvPr>
          <p:cNvSpPr txBox="1"/>
          <p:nvPr/>
        </p:nvSpPr>
        <p:spPr>
          <a:xfrm>
            <a:off x="543368" y="1389912"/>
            <a:ext cx="84478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37">
                <a:extLst>
                  <a:ext uri="{FF2B5EF4-FFF2-40B4-BE49-F238E27FC236}">
                    <a16:creationId xmlns:a16="http://schemas.microsoft.com/office/drawing/2014/main" id="{7A2211A0-D9B7-29A2-54F0-C942B3708E9B}"/>
                  </a:ext>
                </a:extLst>
              </p:cNvPr>
              <p:cNvSpPr txBox="1"/>
              <p:nvPr/>
            </p:nvSpPr>
            <p:spPr>
              <a:xfrm>
                <a:off x="543368" y="1869215"/>
                <a:ext cx="3099118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3" name="yt_shape_11837">
                <a:extLst>
                  <a:ext uri="{FF2B5EF4-FFF2-40B4-BE49-F238E27FC236}">
                    <a16:creationId xmlns:a16="http://schemas.microsoft.com/office/drawing/2014/main" id="{7A2211A0-D9B7-29A2-54F0-C942B3708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368" y="1869215"/>
                <a:ext cx="3099118" cy="645626"/>
              </a:xfrm>
              <a:prstGeom prst="rect">
                <a:avLst/>
              </a:prstGeom>
              <a:blipFill>
                <a:blip r:embed="rId2"/>
                <a:stretch>
                  <a:fillRect l="-5894" r="-4912" b="-10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839">
                <a:extLst>
                  <a:ext uri="{FF2B5EF4-FFF2-40B4-BE49-F238E27FC236}">
                    <a16:creationId xmlns:a16="http://schemas.microsoft.com/office/drawing/2014/main" id="{A58FD8C6-9042-5249-752C-8DE04C636A49}"/>
                  </a:ext>
                </a:extLst>
              </p:cNvPr>
              <p:cNvSpPr txBox="1"/>
              <p:nvPr/>
            </p:nvSpPr>
            <p:spPr>
              <a:xfrm>
                <a:off x="543368" y="2565629"/>
                <a:ext cx="2964914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𝐷𝑂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839">
                <a:extLst>
                  <a:ext uri="{FF2B5EF4-FFF2-40B4-BE49-F238E27FC236}">
                    <a16:creationId xmlns:a16="http://schemas.microsoft.com/office/drawing/2014/main" id="{A58FD8C6-9042-5249-752C-8DE04C636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368" y="2565629"/>
                <a:ext cx="2964914" cy="645626"/>
              </a:xfrm>
              <a:prstGeom prst="rect">
                <a:avLst/>
              </a:prstGeom>
              <a:blipFill>
                <a:blip r:embed="rId3"/>
                <a:stretch>
                  <a:fillRect l="-6160" r="-5133" b="-10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yt_table_11842_skip" title="H_33.41504">
            <a:extLst>
              <a:ext uri="{FF2B5EF4-FFF2-40B4-BE49-F238E27FC236}">
                <a16:creationId xmlns:a16="http://schemas.microsoft.com/office/drawing/2014/main" id="{701F84EB-21D8-450E-4FB6-F37D4C417C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45921"/>
              </p:ext>
            </p:extLst>
          </p:nvPr>
        </p:nvGraphicFramePr>
        <p:xfrm>
          <a:off x="543368" y="3262043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pic>
        <p:nvPicPr>
          <p:cNvPr id="6" name="yt_image_11841_skip" title="H_86.8422">
            <a:extLst>
              <a:ext uri="{FF2B5EF4-FFF2-40B4-BE49-F238E27FC236}">
                <a16:creationId xmlns:a16="http://schemas.microsoft.com/office/drawing/2014/main" id="{E14847AA-6A01-BC13-0C64-9DF89EB6D78C}"/>
              </a:ex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84120" y="3262043"/>
            <a:ext cx="1269010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D86CE7B-3C91-69A2-C912-88CE606E8F6D}"/>
              </a:ext>
            </a:extLst>
          </p:cNvPr>
          <p:cNvSpPr txBox="1"/>
          <p:nvPr/>
        </p:nvSpPr>
        <p:spPr>
          <a:xfrm>
            <a:off x="7989219" y="13431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1105</Words>
  <Application>Microsoft Office PowerPoint</Application>
  <PresentationFormat>宽屏</PresentationFormat>
  <Paragraphs>113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45</cp:revision>
  <dcterms:created xsi:type="dcterms:W3CDTF">2023-05-05T05:33:04Z</dcterms:created>
  <dcterms:modified xsi:type="dcterms:W3CDTF">2023-05-12T04:59:17Z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