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63" r:id="rId2"/>
    <p:sldId id="365" r:id="rId3"/>
    <p:sldId id="367" r:id="rId4"/>
    <p:sldId id="369" r:id="rId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5D8B0-AB86-4A06-97CE-97C32D63E703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6C759-84CF-4E8E-BFBF-96C236718F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868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66C759-84CF-4E8E-BFBF-96C236718F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225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4" name="yt_shape_12714"/>
          <p:cNvSpPr txBox="1"/>
          <p:nvPr/>
        </p:nvSpPr>
        <p:spPr>
          <a:xfrm>
            <a:off x="540000" y="900000"/>
            <a:ext cx="315471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三点定形法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15" name="yt_shape_12715"/>
              <p:cNvSpPr txBox="1"/>
              <p:nvPr/>
            </p:nvSpPr>
            <p:spPr>
              <a:xfrm>
                <a:off x="540119" y="1396872"/>
                <a:ext cx="11111999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715" name="yt_shape_12715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23128"/>
              </a:xfrm>
              <a:prstGeom prst="rect">
                <a:avLst/>
              </a:prstGeom>
              <a:blipFill>
                <a:blip r:embed="rId2"/>
                <a:stretch>
                  <a:fillRect l="-1701" t="-4348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17" name="yt_image_12717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3429000"/>
            <a:ext cx="2017276" cy="169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60326">
            <a:extLst>
              <a:ext uri="{FF2B5EF4-FFF2-40B4-BE49-F238E27FC236}">
                <a16:creationId xmlns:a16="http://schemas.microsoft.com/office/drawing/2014/main" id="{366CC7D1-FAB6-6AB0-F289-C1C56A09F8B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719">
                <a:extLst>
                  <a:ext uri="{FF2B5EF4-FFF2-40B4-BE49-F238E27FC236}">
                    <a16:creationId xmlns:a16="http://schemas.microsoft.com/office/drawing/2014/main" id="{8ABF23CB-A862-BC40-F4B5-D63DAE46D901}"/>
                  </a:ext>
                </a:extLst>
              </p:cNvPr>
              <p:cNvSpPr txBox="1"/>
              <p:nvPr/>
            </p:nvSpPr>
            <p:spPr>
              <a:xfrm>
                <a:off x="540000" y="2608639"/>
                <a:ext cx="5214569" cy="35237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719">
                <a:extLst>
                  <a:ext uri="{FF2B5EF4-FFF2-40B4-BE49-F238E27FC236}">
                    <a16:creationId xmlns:a16="http://schemas.microsoft.com/office/drawing/2014/main" id="{8ABF23CB-A862-BC40-F4B5-D63DAE46D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8639"/>
                <a:ext cx="5214569" cy="3523785"/>
              </a:xfrm>
              <a:prstGeom prst="rect">
                <a:avLst/>
              </a:prstGeom>
              <a:blipFill>
                <a:blip r:embed="rId5"/>
                <a:stretch>
                  <a:fillRect l="-3626" t="-1557" r="-2690" b="-1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1" name="yt_shape_12721"/>
          <p:cNvSpPr txBox="1"/>
          <p:nvPr/>
        </p:nvSpPr>
        <p:spPr>
          <a:xfrm>
            <a:off x="540000" y="900000"/>
            <a:ext cx="469359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利用相似三角形的性质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22" name="yt_shape_12722"/>
              <p:cNvSpPr txBox="1"/>
              <p:nvPr/>
            </p:nvSpPr>
            <p:spPr>
              <a:xfrm>
                <a:off x="540119" y="1396872"/>
                <a:ext cx="11111999" cy="1810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延长线上的点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的角平分线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722" name="yt_shape_12722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810880"/>
              </a:xfrm>
              <a:prstGeom prst="rect">
                <a:avLst/>
              </a:prstGeom>
              <a:blipFill>
                <a:blip r:embed="rId3"/>
                <a:stretch>
                  <a:fillRect l="-1701" r="-714" b="-5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24" name="yt_image_12724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4232" y="3573016"/>
            <a:ext cx="3022110" cy="117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60354">
            <a:extLst>
              <a:ext uri="{FF2B5EF4-FFF2-40B4-BE49-F238E27FC236}">
                <a16:creationId xmlns:a16="http://schemas.microsoft.com/office/drawing/2014/main" id="{AAF45CD9-EE26-5915-9888-9A154EA32DD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726">
                <a:extLst>
                  <a:ext uri="{FF2B5EF4-FFF2-40B4-BE49-F238E27FC236}">
                    <a16:creationId xmlns:a16="http://schemas.microsoft.com/office/drawing/2014/main" id="{3D852B94-E269-2B23-2C35-9439621C8175}"/>
                  </a:ext>
                </a:extLst>
              </p:cNvPr>
              <p:cNvSpPr txBox="1"/>
              <p:nvPr/>
            </p:nvSpPr>
            <p:spPr>
              <a:xfrm>
                <a:off x="540000" y="3250145"/>
                <a:ext cx="10974415" cy="27711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的对应高和对应角平分线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726">
                <a:extLst>
                  <a:ext uri="{FF2B5EF4-FFF2-40B4-BE49-F238E27FC236}">
                    <a16:creationId xmlns:a16="http://schemas.microsoft.com/office/drawing/2014/main" id="{3D852B94-E269-2B23-2C35-9439621C8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0145"/>
                <a:ext cx="10974415" cy="2771143"/>
              </a:xfrm>
              <a:prstGeom prst="rect">
                <a:avLst/>
              </a:prstGeom>
              <a:blipFill>
                <a:blip r:embed="rId6"/>
                <a:stretch>
                  <a:fillRect l="-1722" t="-1758" r="-833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8" name="yt_shape_12728"/>
          <p:cNvSpPr txBox="1"/>
          <p:nvPr/>
        </p:nvSpPr>
        <p:spPr>
          <a:xfrm>
            <a:off x="540000" y="836712"/>
            <a:ext cx="315471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等量代换法</a:t>
            </a:r>
          </a:p>
        </p:txBody>
      </p:sp>
      <p:sp>
        <p:nvSpPr>
          <p:cNvPr id="12729" name="yt_shape_12729"/>
          <p:cNvSpPr txBox="1"/>
          <p:nvPr/>
        </p:nvSpPr>
        <p:spPr>
          <a:xfrm>
            <a:off x="540119" y="13335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730" name="yt_image_1273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3380303"/>
            <a:ext cx="2156092" cy="126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60403">
            <a:extLst>
              <a:ext uri="{FF2B5EF4-FFF2-40B4-BE49-F238E27FC236}">
                <a16:creationId xmlns:a16="http://schemas.microsoft.com/office/drawing/2014/main" id="{D39BA64D-E7AF-B563-219D-86EB4207B35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5417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732">
                <a:extLst>
                  <a:ext uri="{FF2B5EF4-FFF2-40B4-BE49-F238E27FC236}">
                    <a16:creationId xmlns:a16="http://schemas.microsoft.com/office/drawing/2014/main" id="{6E80ECA3-33E1-7B0C-7A74-405EF1AE09C5}"/>
                  </a:ext>
                </a:extLst>
              </p:cNvPr>
              <p:cNvSpPr txBox="1"/>
              <p:nvPr/>
            </p:nvSpPr>
            <p:spPr>
              <a:xfrm>
                <a:off x="540000" y="2287328"/>
                <a:ext cx="3809569" cy="44742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732">
                <a:extLst>
                  <a:ext uri="{FF2B5EF4-FFF2-40B4-BE49-F238E27FC236}">
                    <a16:creationId xmlns:a16="http://schemas.microsoft.com/office/drawing/2014/main" id="{6E80ECA3-33E1-7B0C-7A74-405EF1AE09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7328"/>
                <a:ext cx="3809569" cy="4474238"/>
              </a:xfrm>
              <a:prstGeom prst="rect">
                <a:avLst/>
              </a:prstGeom>
              <a:blipFill>
                <a:blip r:embed="rId4"/>
                <a:stretch>
                  <a:fillRect l="-4960" t="-1090" r="-4320" b="-34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4" name="yt_shape_12734"/>
          <p:cNvSpPr txBox="1"/>
          <p:nvPr/>
        </p:nvSpPr>
        <p:spPr>
          <a:xfrm>
            <a:off x="540119" y="74962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735" name="yt_image_127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918582"/>
            <a:ext cx="2142761" cy="15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737">
                <a:extLst>
                  <a:ext uri="{FF2B5EF4-FFF2-40B4-BE49-F238E27FC236}">
                    <a16:creationId xmlns:a16="http://schemas.microsoft.com/office/drawing/2014/main" id="{7527C0F5-A531-4927-E525-C7A5DD8FEEFC}"/>
                  </a:ext>
                </a:extLst>
              </p:cNvPr>
              <p:cNvSpPr txBox="1"/>
              <p:nvPr/>
            </p:nvSpPr>
            <p:spPr>
              <a:xfrm>
                <a:off x="542748" y="1506885"/>
                <a:ext cx="4768934" cy="1263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2" name="yt_shape_12737">
                <a:extLst>
                  <a:ext uri="{FF2B5EF4-FFF2-40B4-BE49-F238E27FC236}">
                    <a16:creationId xmlns:a16="http://schemas.microsoft.com/office/drawing/2014/main" id="{7527C0F5-A531-4927-E525-C7A5DD8FEE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748" y="1506885"/>
                <a:ext cx="4768934" cy="1263295"/>
              </a:xfrm>
              <a:prstGeom prst="rect">
                <a:avLst/>
              </a:prstGeom>
              <a:blipFill>
                <a:blip r:embed="rId3"/>
                <a:stretch>
                  <a:fillRect l="-3836" t="-8696" r="-3197" b="-7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739">
                <a:extLst>
                  <a:ext uri="{FF2B5EF4-FFF2-40B4-BE49-F238E27FC236}">
                    <a16:creationId xmlns:a16="http://schemas.microsoft.com/office/drawing/2014/main" id="{A626AC61-BFDD-45C3-B089-0549081819CF}"/>
                  </a:ext>
                </a:extLst>
              </p:cNvPr>
              <p:cNvSpPr txBox="1"/>
              <p:nvPr/>
            </p:nvSpPr>
            <p:spPr>
              <a:xfrm>
                <a:off x="542079" y="2794309"/>
                <a:ext cx="5344796" cy="27375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为公共角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2739">
                <a:extLst>
                  <a:ext uri="{FF2B5EF4-FFF2-40B4-BE49-F238E27FC236}">
                    <a16:creationId xmlns:a16="http://schemas.microsoft.com/office/drawing/2014/main" id="{A626AC61-BFDD-45C3-B089-0549081819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079" y="2794309"/>
                <a:ext cx="5344796" cy="2737544"/>
              </a:xfrm>
              <a:prstGeom prst="rect">
                <a:avLst/>
              </a:prstGeom>
              <a:blipFill>
                <a:blip r:embed="rId4"/>
                <a:stretch>
                  <a:fillRect l="-3535" t="-4009" r="-2395" b="-6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2741">
            <a:extLst>
              <a:ext uri="{FF2B5EF4-FFF2-40B4-BE49-F238E27FC236}">
                <a16:creationId xmlns:a16="http://schemas.microsoft.com/office/drawing/2014/main" id="{6DF92BE6-A212-F44B-8798-2C4E51A82F34}"/>
              </a:ext>
            </a:extLst>
          </p:cNvPr>
          <p:cNvSpPr txBox="1"/>
          <p:nvPr/>
        </p:nvSpPr>
        <p:spPr>
          <a:xfrm>
            <a:off x="573925" y="5553516"/>
            <a:ext cx="345286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742">
                <a:extLst>
                  <a:ext uri="{FF2B5EF4-FFF2-40B4-BE49-F238E27FC236}">
                    <a16:creationId xmlns:a16="http://schemas.microsoft.com/office/drawing/2014/main" id="{068FB372-5E20-A08F-492A-1655B1475655}"/>
                  </a:ext>
                </a:extLst>
              </p:cNvPr>
              <p:cNvSpPr txBox="1"/>
              <p:nvPr/>
            </p:nvSpPr>
            <p:spPr>
              <a:xfrm>
                <a:off x="573925" y="5921958"/>
                <a:ext cx="2770887" cy="8960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742">
                <a:extLst>
                  <a:ext uri="{FF2B5EF4-FFF2-40B4-BE49-F238E27FC236}">
                    <a16:creationId xmlns:a16="http://schemas.microsoft.com/office/drawing/2014/main" id="{068FB372-5E20-A08F-492A-1655B14756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925" y="5921958"/>
                <a:ext cx="2770887" cy="896079"/>
              </a:xfrm>
              <a:prstGeom prst="rect">
                <a:avLst/>
              </a:prstGeom>
              <a:blipFill>
                <a:blip r:embed="rId5"/>
                <a:stretch>
                  <a:fillRect l="-6593" t="-4762" r="-5714" b="-20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505</Words>
  <Application>Microsoft Office PowerPoint</Application>
  <PresentationFormat>宽屏</PresentationFormat>
  <Paragraphs>42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NEU-BZ-S92</vt:lpstr>
      <vt:lpstr>等线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42</cp:revision>
  <dcterms:created xsi:type="dcterms:W3CDTF">2023-05-05T05:33:04Z</dcterms:created>
  <dcterms:modified xsi:type="dcterms:W3CDTF">2023-05-12T05:16:10Z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