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71" r:id="rId5"/>
    <p:sldId id="372" r:id="rId6"/>
    <p:sldId id="373" r:id="rId7"/>
    <p:sldId id="374" r:id="rId8"/>
    <p:sldId id="376" r:id="rId9"/>
    <p:sldId id="378" r:id="rId10"/>
    <p:sldId id="382" r:id="rId11"/>
    <p:sldId id="386" r:id="rId12"/>
    <p:sldId id="383" r:id="rId13"/>
    <p:sldId id="387" r:id="rId14"/>
    <p:sldId id="38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0" name="yt_shape_1207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e40475a-abc2-4ea5-b94e-3d79aae5218e.png&quot;}"/>
            </a:endParaRPr>
          </a:p>
        </p:txBody>
      </p:sp>
      <p:sp>
        <p:nvSpPr>
          <p:cNvPr id="12071" name="yt_shape_12071"/>
          <p:cNvSpPr txBox="1"/>
          <p:nvPr/>
        </p:nvSpPr>
        <p:spPr>
          <a:xfrm>
            <a:off x="540000" y="1661816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判定三角形相似的定理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成比例的两个三角形相似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092408">
            <a:extLst>
              <a:ext uri="{FF2B5EF4-FFF2-40B4-BE49-F238E27FC236}">
                <a16:creationId xmlns:a16="http://schemas.microsoft.com/office/drawing/2014/main" id="{55811708-ABAC-E4BD-99FF-D22993D2700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6261DA-51A7-81F4-7666-447060A37B02}"/>
              </a:ext>
            </a:extLst>
          </p:cNvPr>
          <p:cNvSpPr txBox="1"/>
          <p:nvPr/>
        </p:nvSpPr>
        <p:spPr>
          <a:xfrm>
            <a:off x="4259989" y="16150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25" name="yt_shape_12125"/>
              <p:cNvSpPr txBox="1"/>
              <p:nvPr/>
            </p:nvSpPr>
            <p:spPr>
              <a:xfrm>
                <a:off x="540000" y="900000"/>
                <a:ext cx="1071056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25" name="yt_shape_12125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10561" cy="642740"/>
              </a:xfrm>
              <a:prstGeom prst="rect">
                <a:avLst/>
              </a:prstGeom>
              <a:blipFill>
                <a:blip r:embed="rId2"/>
                <a:stretch>
                  <a:fillRect l="-1764" r="-7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27" name="yt_shape_12127"/>
          <p:cNvSpPr txBox="1"/>
          <p:nvPr/>
        </p:nvSpPr>
        <p:spPr>
          <a:xfrm>
            <a:off x="540000" y="1593528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128"/>
              <p:cNvSpPr txBox="1"/>
              <p:nvPr/>
            </p:nvSpPr>
            <p:spPr>
              <a:xfrm>
                <a:off x="540000" y="2225195"/>
                <a:ext cx="8308365" cy="2070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128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5195"/>
                <a:ext cx="8308365" cy="2070823"/>
              </a:xfrm>
              <a:prstGeom prst="rect">
                <a:avLst/>
              </a:prstGeom>
              <a:blipFill>
                <a:blip r:embed="rId3"/>
                <a:stretch>
                  <a:fillRect l="-2274" t="-2353" r="-1394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30" name="yt_image_1213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9981" y="2225195"/>
            <a:ext cx="1522018" cy="13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2" name="yt_shape_12132"/>
          <p:cNvSpPr txBox="1"/>
          <p:nvPr/>
        </p:nvSpPr>
        <p:spPr>
          <a:xfrm>
            <a:off x="540000" y="900000"/>
            <a:ext cx="6615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133"/>
              <p:cNvSpPr txBox="1"/>
              <p:nvPr/>
            </p:nvSpPr>
            <p:spPr>
              <a:xfrm>
                <a:off x="540000" y="1531667"/>
                <a:ext cx="5692264" cy="22754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133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692264" cy="2275495"/>
              </a:xfrm>
              <a:prstGeom prst="rect">
                <a:avLst/>
              </a:prstGeom>
              <a:blipFill>
                <a:blip r:embed="rId2"/>
                <a:stretch>
                  <a:fillRect l="-3323" t="-2139" r="-2572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35" name="yt_image_121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9981" y="1531667"/>
            <a:ext cx="1522018" cy="13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7" name="yt_shape_1213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46164d3-74da-48f8-811f-4aeaadbcdcad.png&quot;}"/>
            </a:endParaRPr>
          </a:p>
        </p:txBody>
      </p:sp>
      <p:sp>
        <p:nvSpPr>
          <p:cNvPr id="12138" name="yt_shape_12138"/>
          <p:cNvSpPr txBox="1"/>
          <p:nvPr/>
        </p:nvSpPr>
        <p:spPr>
          <a:xfrm>
            <a:off x="540119" y="1661816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的小正方形组成的网格中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请按要求完成下列各题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139" name="yt_shape_12139"/>
          <p:cNvSpPr txBox="1"/>
          <p:nvPr/>
        </p:nvSpPr>
        <p:spPr>
          <a:xfrm>
            <a:off x="540000" y="3084903"/>
            <a:ext cx="4683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140"/>
          <p:cNvSpPr txBox="1"/>
          <p:nvPr/>
        </p:nvSpPr>
        <p:spPr>
          <a:xfrm>
            <a:off x="540119" y="3716570"/>
            <a:ext cx="7543834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2141" name="yt_image_121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9834" y="3716570"/>
            <a:ext cx="3532165" cy="156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092546">
            <a:extLst>
              <a:ext uri="{FF2B5EF4-FFF2-40B4-BE49-F238E27FC236}">
                <a16:creationId xmlns:a16="http://schemas.microsoft.com/office/drawing/2014/main" id="{2B5CD728-698F-181B-448B-387ADA7C21B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3" name="yt_shape_12143"/>
          <p:cNvSpPr txBox="1"/>
          <p:nvPr/>
        </p:nvSpPr>
        <p:spPr>
          <a:xfrm>
            <a:off x="540000" y="900000"/>
            <a:ext cx="67694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144"/>
              <p:cNvSpPr txBox="1"/>
              <p:nvPr/>
            </p:nvSpPr>
            <p:spPr>
              <a:xfrm>
                <a:off x="540119" y="1531667"/>
                <a:ext cx="7543834" cy="27292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由勾股定理可得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144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7543834" cy="2729273"/>
              </a:xfrm>
              <a:prstGeom prst="rect">
                <a:avLst/>
              </a:prstGeom>
              <a:blipFill>
                <a:blip r:embed="rId2"/>
                <a:stretch>
                  <a:fillRect l="-2506" t="-1786" b="-6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46" name="yt_image_1214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9834" y="1531667"/>
            <a:ext cx="3532165" cy="156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8" name="yt_shape_1214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画一个三角形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使它的三个顶点为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149"/>
              <p:cNvSpPr txBox="1"/>
              <p:nvPr/>
            </p:nvSpPr>
            <p:spPr>
              <a:xfrm>
                <a:off x="540119" y="2011799"/>
                <a:ext cx="7543834" cy="32124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即为所求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149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7543834" cy="3212418"/>
              </a:xfrm>
              <a:prstGeom prst="rect">
                <a:avLst/>
              </a:prstGeom>
              <a:blipFill>
                <a:blip r:embed="rId2"/>
                <a:stretch>
                  <a:fillRect l="-2506" t="-1518" b="-5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51" name="yt_image_121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9834" y="2011799"/>
            <a:ext cx="3532165" cy="156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153">
            <a:extLst>
              <a:ext uri="{FF2B5EF4-FFF2-40B4-BE49-F238E27FC236}">
                <a16:creationId xmlns:a16="http://schemas.microsoft.com/office/drawing/2014/main" id="{2569F682-DE04-FE6E-0E08-D0BD7DF3E6DB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5393" y="3861048"/>
            <a:ext cx="3361046" cy="148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" name="yt_shape_1207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8201f12-0eee-403f-b424-91ae8d5fccfd.png&quot;}"/>
            </a:endParaRPr>
          </a:p>
        </p:txBody>
      </p:sp>
      <p:sp>
        <p:nvSpPr>
          <p:cNvPr id="12073" name="yt_shape_12073"/>
          <p:cNvSpPr txBox="1"/>
          <p:nvPr/>
        </p:nvSpPr>
        <p:spPr>
          <a:xfrm>
            <a:off x="540000" y="1670985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三边成比例的两个三角形相似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74" name="yt_shape_12074"/>
              <p:cNvSpPr txBox="1"/>
              <p:nvPr/>
            </p:nvSpPr>
            <p:spPr>
              <a:xfrm>
                <a:off x="540119" y="2167857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的三边长分别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074" name="yt_shape_1207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7857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076" name="yt_table_1207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903428"/>
              </p:ext>
            </p:extLst>
          </p:nvPr>
        </p:nvGraphicFramePr>
        <p:xfrm>
          <a:off x="540000" y="3329733"/>
          <a:ext cx="7883843" cy="848742"/>
        </p:xfrm>
        <a:graphic>
          <a:graphicData uri="http://schemas.openxmlformats.org/drawingml/2006/table">
            <a:tbl>
              <a:tblPr/>
              <a:tblGrid>
                <a:gridCol w="448818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一定不相似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无法判定是否相似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sp>
        <p:nvSpPr>
          <p:cNvPr id="12078" name="yt_shape_12078"/>
          <p:cNvSpPr txBox="1"/>
          <p:nvPr/>
        </p:nvSpPr>
        <p:spPr>
          <a:xfrm>
            <a:off x="540119" y="42290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的每条边长增加各自的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的度数与其对应角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79" name="yt_table_1207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988297"/>
              </p:ext>
            </p:extLst>
          </p:nvPr>
        </p:nvGraphicFramePr>
        <p:xfrm>
          <a:off x="540000" y="5340874"/>
          <a:ext cx="6901180" cy="848742"/>
        </p:xfrm>
        <a:graphic>
          <a:graphicData uri="http://schemas.openxmlformats.org/drawingml/2006/table">
            <a:tbl>
              <a:tblPr/>
              <a:tblGrid>
                <a:gridCol w="4488180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增加了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50%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减少了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50%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增加了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50%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没有改变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pic>
        <p:nvPicPr>
          <p:cNvPr id="3" name="yt_shape_1683706092432">
            <a:extLst>
              <a:ext uri="{FF2B5EF4-FFF2-40B4-BE49-F238E27FC236}">
                <a16:creationId xmlns:a16="http://schemas.microsoft.com/office/drawing/2014/main" id="{9EE220B6-2878-9546-6E04-BA2B9AFD586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092449">
            <a:extLst>
              <a:ext uri="{FF2B5EF4-FFF2-40B4-BE49-F238E27FC236}">
                <a16:creationId xmlns:a16="http://schemas.microsoft.com/office/drawing/2014/main" id="{7041BF68-40AB-7D40-FFF0-37190873DC6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7303F5-4945-67B7-2C30-61309A3704C7}"/>
              </a:ext>
            </a:extLst>
          </p:cNvPr>
          <p:cNvSpPr txBox="1"/>
          <p:nvPr/>
        </p:nvSpPr>
        <p:spPr>
          <a:xfrm>
            <a:off x="3039321" y="264613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318579-8711-7078-746C-1F9B2B85A3BC}"/>
              </a:ext>
            </a:extLst>
          </p:cNvPr>
          <p:cNvSpPr txBox="1"/>
          <p:nvPr/>
        </p:nvSpPr>
        <p:spPr>
          <a:xfrm>
            <a:off x="1974108" y="46577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81" name="yt_shape_12081"/>
              <p:cNvSpPr txBox="1"/>
              <p:nvPr/>
            </p:nvSpPr>
            <p:spPr>
              <a:xfrm>
                <a:off x="540119" y="900000"/>
                <a:ext cx="11111999" cy="20702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一个三角形的三边之比为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另一个三角形的最短边长为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另外两边长为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这两个三角形相似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81" name="yt_shape_1208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70247"/>
              </a:xfrm>
              <a:prstGeom prst="rect">
                <a:avLst/>
              </a:prstGeom>
              <a:blipFill>
                <a:blip r:embed="rId2"/>
                <a:stretch>
                  <a:fillRect l="-1701" t="-3540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557B945-4292-089D-31E0-4C8718B17C8A}"/>
                  </a:ext>
                </a:extLst>
              </p:cNvPr>
              <p:cNvSpPr txBox="1"/>
              <p:nvPr/>
            </p:nvSpPr>
            <p:spPr>
              <a:xfrm>
                <a:off x="1059708" y="1196752"/>
                <a:ext cx="13040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557B945-4292-089D-31E0-4C8718B17C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196752"/>
                <a:ext cx="1304037" cy="768490"/>
              </a:xfrm>
              <a:prstGeom prst="rect">
                <a:avLst/>
              </a:prstGeom>
              <a:blipFill>
                <a:blip r:embed="rId3"/>
                <a:stretch>
                  <a:fillRect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2084">
            <a:extLst>
              <a:ext uri="{FF2B5EF4-FFF2-40B4-BE49-F238E27FC236}">
                <a16:creationId xmlns:a16="http://schemas.microsoft.com/office/drawing/2014/main" id="{C7A2E8B5-E0D1-6A48-8AE1-B91CA351E9B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6280" y="3336592"/>
            <a:ext cx="1959724" cy="167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086">
                <a:extLst>
                  <a:ext uri="{FF2B5EF4-FFF2-40B4-BE49-F238E27FC236}">
                    <a16:creationId xmlns:a16="http://schemas.microsoft.com/office/drawing/2014/main" id="{E4A8AA5A-763D-E094-2DE4-0B8ACA8047B1}"/>
                  </a:ext>
                </a:extLst>
              </p:cNvPr>
              <p:cNvSpPr txBox="1"/>
              <p:nvPr/>
            </p:nvSpPr>
            <p:spPr>
              <a:xfrm>
                <a:off x="524492" y="3038651"/>
                <a:ext cx="6463308" cy="2269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086">
                <a:extLst>
                  <a:ext uri="{FF2B5EF4-FFF2-40B4-BE49-F238E27FC236}">
                    <a16:creationId xmlns:a16="http://schemas.microsoft.com/office/drawing/2014/main" id="{E4A8AA5A-763D-E094-2DE4-0B8ACA8047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492" y="3038651"/>
                <a:ext cx="6463308" cy="2269019"/>
              </a:xfrm>
              <a:prstGeom prst="rect">
                <a:avLst/>
              </a:prstGeom>
              <a:blipFill>
                <a:blip r:embed="rId5"/>
                <a:stretch>
                  <a:fillRect l="-2830" t="-2145" r="-1981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8" name="yt_shape_1208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安庆市四中校考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则下列图中的三角形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与如图中的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089" name="yt_image_120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0689" y="2011799"/>
            <a:ext cx="1230620" cy="183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91" name="yt_image_120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057457"/>
            <a:ext cx="974089" cy="147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92" name="yt_image_120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74089" y="4057457"/>
            <a:ext cx="974089" cy="147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93" name="yt_image_120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8178" y="4052273"/>
            <a:ext cx="973911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94" name="yt_image_120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2089" y="4052273"/>
            <a:ext cx="975708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7" name="yt_shape_12097"/>
          <p:cNvSpPr txBox="1"/>
          <p:nvPr/>
        </p:nvSpPr>
        <p:spPr>
          <a:xfrm>
            <a:off x="827010" y="553360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098" name="yt_shape_12098"/>
          <p:cNvSpPr txBox="1"/>
          <p:nvPr/>
        </p:nvSpPr>
        <p:spPr>
          <a:xfrm>
            <a:off x="2169506" y="553360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2099" name="yt_shape_12099"/>
          <p:cNvSpPr txBox="1"/>
          <p:nvPr/>
        </p:nvSpPr>
        <p:spPr>
          <a:xfrm>
            <a:off x="3503506" y="553360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2100" name="yt_shape_12100"/>
          <p:cNvSpPr txBox="1"/>
          <p:nvPr/>
        </p:nvSpPr>
        <p:spPr>
          <a:xfrm>
            <a:off x="4829909" y="553360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F3FAF8-CF24-FBEF-C4E1-A311A5E2BAFE}"/>
              </a:ext>
            </a:extLst>
          </p:cNvPr>
          <p:cNvSpPr txBox="1"/>
          <p:nvPr/>
        </p:nvSpPr>
        <p:spPr>
          <a:xfrm>
            <a:off x="6460383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1" name="yt_shape_1210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丁都是方格纸中的格点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应是甲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丁四点中的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丙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102" name="yt_image_121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0743" y="2011799"/>
            <a:ext cx="2450512" cy="206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AEB0F8-068F-C752-5D3E-0BB72498B996}"/>
              </a:ext>
            </a:extLst>
          </p:cNvPr>
          <p:cNvSpPr txBox="1"/>
          <p:nvPr/>
        </p:nvSpPr>
        <p:spPr>
          <a:xfrm>
            <a:off x="7797057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丙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4" name="yt_shape_1210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网格图中每个方格都是边长为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05" name="yt_image_1210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2193" y="2011799"/>
            <a:ext cx="4107612" cy="175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07" name="yt_shape_12107"/>
              <p:cNvSpPr txBox="1"/>
              <p:nvPr/>
            </p:nvSpPr>
            <p:spPr>
              <a:xfrm>
                <a:off x="540000" y="3812449"/>
                <a:ext cx="5604355" cy="2736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07" name="yt_shape_12107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12449"/>
                <a:ext cx="5604355" cy="2736775"/>
              </a:xfrm>
              <a:prstGeom prst="rect">
                <a:avLst/>
              </a:prstGeom>
              <a:blipFill>
                <a:blip r:embed="rId3"/>
                <a:stretch>
                  <a:fillRect l="-3373" t="-223" r="-2285" b="-6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0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9" name="yt_shape_12109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因考虑问题不全面而致错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110">
                <a:extLst>
                  <a:ext uri="{FF2B5EF4-FFF2-40B4-BE49-F238E27FC236}">
                    <a16:creationId xmlns:a16="http://schemas.microsoft.com/office/drawing/2014/main" id="{F655C10B-DB9E-23C9-C795-5BB6AAD3359C}"/>
                  </a:ext>
                </a:extLst>
              </p:cNvPr>
              <p:cNvSpPr txBox="1"/>
              <p:nvPr/>
            </p:nvSpPr>
            <p:spPr>
              <a:xfrm>
                <a:off x="540001" y="1419589"/>
                <a:ext cx="11111999" cy="10733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一个三角形的三边长为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另一个与它相似的三角形的一边长为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则其另外两边的长分别为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2110">
                <a:extLst>
                  <a:ext uri="{FF2B5EF4-FFF2-40B4-BE49-F238E27FC236}">
                    <a16:creationId xmlns:a16="http://schemas.microsoft.com/office/drawing/2014/main" id="{F655C10B-DB9E-23C9-C795-5BB6AAD335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419589"/>
                <a:ext cx="11111999" cy="1073307"/>
              </a:xfrm>
              <a:prstGeom prst="rect">
                <a:avLst/>
              </a:prstGeom>
              <a:blipFill>
                <a:blip r:embed="rId2"/>
                <a:stretch>
                  <a:fillRect l="-1701" t="-681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07F235-86FA-A728-BDA5-003440463615}"/>
                  </a:ext>
                </a:extLst>
              </p:cNvPr>
              <p:cNvSpPr txBox="1"/>
              <p:nvPr/>
            </p:nvSpPr>
            <p:spPr>
              <a:xfrm>
                <a:off x="4936265" y="1767321"/>
                <a:ext cx="4833048" cy="6810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07F235-86FA-A728-BDA5-003440463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6265" y="1767321"/>
                <a:ext cx="4833048" cy="681051"/>
              </a:xfrm>
              <a:prstGeom prst="rect">
                <a:avLst/>
              </a:prstGeom>
              <a:blipFill>
                <a:blip r:embed="rId3"/>
                <a:stretch>
                  <a:fillRect r="-1261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2" name="yt_shape_1211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a7249cb-f385-4621-a385-273a819ae684.png&quot;}"/>
            </a:endParaRPr>
          </a:p>
        </p:txBody>
      </p:sp>
      <p:sp>
        <p:nvSpPr>
          <p:cNvPr id="12113" name="yt_shape_12113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每格小正方形的边长都是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的三个顶点在图中相应的格点上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15" name="yt_table_1211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950607"/>
              </p:ext>
            </p:extLst>
          </p:nvPr>
        </p:nvGraphicFramePr>
        <p:xfrm>
          <a:off x="540000" y="3092277"/>
          <a:ext cx="4573906" cy="848742"/>
        </p:xfrm>
        <a:graphic>
          <a:graphicData uri="http://schemas.openxmlformats.org/drawingml/2006/table">
            <a:tbl>
              <a:tblPr/>
              <a:tblGrid>
                <a:gridCol w="2753043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1820863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pic>
        <p:nvPicPr>
          <p:cNvPr id="12114" name="yt_image_12114_skip" title="H_109.29259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822640"/>
            <a:ext cx="2702403" cy="138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92506">
            <a:extLst>
              <a:ext uri="{FF2B5EF4-FFF2-40B4-BE49-F238E27FC236}">
                <a16:creationId xmlns:a16="http://schemas.microsoft.com/office/drawing/2014/main" id="{6C601434-0C46-C0DE-6FF9-53BCE5E600D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B2EB15-0C2C-8DD9-CC67-68A6179B56D9}"/>
              </a:ext>
            </a:extLst>
          </p:cNvPr>
          <p:cNvSpPr txBox="1"/>
          <p:nvPr/>
        </p:nvSpPr>
        <p:spPr>
          <a:xfrm>
            <a:off x="1059708" y="25568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117">
                <a:extLst>
                  <a:ext uri="{FF2B5EF4-FFF2-40B4-BE49-F238E27FC236}">
                    <a16:creationId xmlns:a16="http://schemas.microsoft.com/office/drawing/2014/main" id="{621B5A4F-330C-0305-BC2D-3B6590145B1E}"/>
                  </a:ext>
                </a:extLst>
              </p:cNvPr>
              <p:cNvSpPr txBox="1"/>
              <p:nvPr/>
            </p:nvSpPr>
            <p:spPr>
              <a:xfrm>
                <a:off x="525868" y="4581128"/>
                <a:ext cx="11111999" cy="9993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的三边长分别为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的两边长分别为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的第三边长为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2117">
                <a:extLst>
                  <a:ext uri="{FF2B5EF4-FFF2-40B4-BE49-F238E27FC236}">
                    <a16:creationId xmlns:a16="http://schemas.microsoft.com/office/drawing/2014/main" id="{621B5A4F-330C-0305-BC2D-3B6590145B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868" y="4581128"/>
                <a:ext cx="11111999" cy="999376"/>
              </a:xfrm>
              <a:prstGeom prst="rect">
                <a:avLst/>
              </a:prstGeom>
              <a:blipFill>
                <a:blip r:embed="rId4"/>
                <a:stretch>
                  <a:fillRect l="-1646" t="-3049" r="-329" b="-14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29D9EE-9270-26D4-A4F8-618C01291157}"/>
                  </a:ext>
                </a:extLst>
              </p:cNvPr>
              <p:cNvSpPr txBox="1"/>
              <p:nvPr/>
            </p:nvSpPr>
            <p:spPr>
              <a:xfrm>
                <a:off x="6357359" y="5059404"/>
                <a:ext cx="853314" cy="523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29D9EE-9270-26D4-A4F8-618C012911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7359" y="5059404"/>
                <a:ext cx="853314" cy="523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F0A7B06-D767-8159-2714-0B24F5F47674}"/>
              </a:ext>
            </a:extLst>
          </p:cNvPr>
          <p:cNvCxnSpPr/>
          <p:nvPr/>
        </p:nvCxnSpPr>
        <p:spPr>
          <a:xfrm>
            <a:off x="6126021" y="5547036"/>
            <a:ext cx="9780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9" name="yt_shape_12119"/>
          <p:cNvSpPr txBox="1"/>
          <p:nvPr/>
        </p:nvSpPr>
        <p:spPr>
          <a:xfrm>
            <a:off x="418520" y="83671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20" name="yt_image_1212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3252694"/>
            <a:ext cx="1629009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122">
            <a:extLst>
              <a:ext uri="{FF2B5EF4-FFF2-40B4-BE49-F238E27FC236}">
                <a16:creationId xmlns:a16="http://schemas.microsoft.com/office/drawing/2014/main" id="{176DD736-CE59-1AE7-D452-57377A0877C6}"/>
              </a:ext>
            </a:extLst>
          </p:cNvPr>
          <p:cNvSpPr txBox="1"/>
          <p:nvPr/>
        </p:nvSpPr>
        <p:spPr>
          <a:xfrm>
            <a:off x="418520" y="1758033"/>
            <a:ext cx="33486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123">
                <a:extLst>
                  <a:ext uri="{FF2B5EF4-FFF2-40B4-BE49-F238E27FC236}">
                    <a16:creationId xmlns:a16="http://schemas.microsoft.com/office/drawing/2014/main" id="{C7DF7425-D207-8DE5-E441-57DE39872AB6}"/>
                  </a:ext>
                </a:extLst>
              </p:cNvPr>
              <p:cNvSpPr txBox="1"/>
              <p:nvPr/>
            </p:nvSpPr>
            <p:spPr>
              <a:xfrm>
                <a:off x="418520" y="2237336"/>
                <a:ext cx="10567765" cy="45482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设正方形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为正方形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123">
                <a:extLst>
                  <a:ext uri="{FF2B5EF4-FFF2-40B4-BE49-F238E27FC236}">
                    <a16:creationId xmlns:a16="http://schemas.microsoft.com/office/drawing/2014/main" id="{C7DF7425-D207-8DE5-E441-57DE39872A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520" y="2237336"/>
                <a:ext cx="10567765" cy="4548296"/>
              </a:xfrm>
              <a:prstGeom prst="rect">
                <a:avLst/>
              </a:prstGeom>
              <a:blipFill>
                <a:blip r:embed="rId3"/>
                <a:stretch>
                  <a:fillRect l="-1789" t="-1072" r="-808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1279</Words>
  <Application>Microsoft Office PowerPoint</Application>
  <PresentationFormat>宽屏</PresentationFormat>
  <Paragraphs>87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47</cp:revision>
  <dcterms:created xsi:type="dcterms:W3CDTF">2023-05-05T05:33:04Z</dcterms:created>
  <dcterms:modified xsi:type="dcterms:W3CDTF">2023-05-12T05:02:53Z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