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9" r:id="rId4"/>
    <p:sldId id="373" r:id="rId5"/>
    <p:sldId id="376" r:id="rId6"/>
    <p:sldId id="377" r:id="rId7"/>
    <p:sldId id="379" r:id="rId8"/>
    <p:sldId id="380" r:id="rId9"/>
    <p:sldId id="382" r:id="rId10"/>
    <p:sldId id="384" r:id="rId11"/>
    <p:sldId id="385" r:id="rId12"/>
    <p:sldId id="389" r:id="rId13"/>
    <p:sldId id="392" r:id="rId14"/>
    <p:sldId id="390" r:id="rId15"/>
    <p:sldId id="393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bin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6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3" name="yt_shape_1296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6780d54-217e-49ab-8792-5d9ac47c8856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64" name="yt_shape_12964"/>
              <p:cNvSpPr txBox="1"/>
              <p:nvPr/>
            </p:nvSpPr>
            <p:spPr>
              <a:xfrm>
                <a:off x="540000" y="1661816"/>
                <a:ext cx="9180655" cy="8027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∠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的对边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斜边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∠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的邻边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斜边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964" name="yt_shape_12964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61816"/>
                <a:ext cx="9180655" cy="802720"/>
              </a:xfrm>
              <a:prstGeom prst="rect">
                <a:avLst/>
              </a:prstGeom>
              <a:blipFill>
                <a:blip r:embed="rId2"/>
                <a:stretch>
                  <a:fillRect l="-2058" r="-199" b="-129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66" name="yt_image_1296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2840" y="2708920"/>
            <a:ext cx="1866319" cy="157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68" name="yt_shape_12968"/>
          <p:cNvSpPr txBox="1"/>
          <p:nvPr/>
        </p:nvSpPr>
        <p:spPr>
          <a:xfrm>
            <a:off x="540000" y="4360276"/>
            <a:ext cx="69922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锐角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余弦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正切称为锐角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的三角函数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6194208">
            <a:extLst>
              <a:ext uri="{FF2B5EF4-FFF2-40B4-BE49-F238E27FC236}">
                <a16:creationId xmlns:a16="http://schemas.microsoft.com/office/drawing/2014/main" id="{DD89A71C-F6E8-620B-AAB4-C937E69127D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7482CAC-7317-0E2C-1E71-B3871C7D77C6}"/>
                  </a:ext>
                </a:extLst>
              </p:cNvPr>
              <p:cNvSpPr txBox="1"/>
              <p:nvPr/>
            </p:nvSpPr>
            <p:spPr>
              <a:xfrm>
                <a:off x="2820127" y="1615010"/>
                <a:ext cx="1388174" cy="8885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∠</m:t>
                          </m:r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𝐴</m:t>
                          </m:r>
                          <m:r>
                            <m:rPr>
                              <m:nor/>
                            </m:rPr>
                            <a:rPr kumimoji="0" lang="zh-CN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宋体" panose="02040503050406030204" pitchFamily="12" charset="0"/>
                            </a:rPr>
                            <m:t>的对边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kumimoji="0" lang="zh-CN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宋体" panose="02040503050406030204" pitchFamily="12" charset="0"/>
                            </a:rPr>
                            <m:t>斜边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, 'hasSerialNum': 1, 'mathAnswerShape': 1}">
                <a:extLst>
                  <a:ext uri="{FF2B5EF4-FFF2-40B4-BE49-F238E27FC236}">
                    <a16:creationId xmlns:a16="http://schemas.microsoft.com/office/drawing/2014/main" id="{E7482CAC-7317-0E2C-1E71-B3871C7D77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0127" y="1615010"/>
                <a:ext cx="1388174" cy="888569"/>
              </a:xfrm>
              <a:prstGeom prst="rect">
                <a:avLst/>
              </a:prstGeom>
              <a:blipFill>
                <a:blip r:embed="rId5"/>
                <a:stretch>
                  <a:fillRect r="-13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7BB9091-3A37-9804-3420-6FA02DAF4AAB}"/>
              </a:ext>
            </a:extLst>
          </p:cNvPr>
          <p:cNvCxnSpPr/>
          <p:nvPr/>
        </p:nvCxnSpPr>
        <p:spPr>
          <a:xfrm>
            <a:off x="2605338" y="2475823"/>
            <a:ext cx="18177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5D5ED43-F1E2-3849-9380-F28A4A76F319}"/>
                  </a:ext>
                </a:extLst>
              </p:cNvPr>
              <p:cNvSpPr txBox="1"/>
              <p:nvPr/>
            </p:nvSpPr>
            <p:spPr>
              <a:xfrm>
                <a:off x="4942614" y="1676335"/>
                <a:ext cx="325183" cy="8885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𝑎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5D5ED43-F1E2-3849-9380-F28A4A76F3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2614" y="1676335"/>
                <a:ext cx="325183" cy="88856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DFEF69C-C9B3-5850-7207-6F3F43421573}"/>
              </a:ext>
            </a:extLst>
          </p:cNvPr>
          <p:cNvCxnSpPr/>
          <p:nvPr/>
        </p:nvCxnSpPr>
        <p:spPr>
          <a:xfrm>
            <a:off x="4727825" y="2475823"/>
            <a:ext cx="7547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CF88987-C7C7-A463-2B8E-D47F26A7C8FF}"/>
                  </a:ext>
                </a:extLst>
              </p:cNvPr>
              <p:cNvSpPr txBox="1"/>
              <p:nvPr/>
            </p:nvSpPr>
            <p:spPr>
              <a:xfrm>
                <a:off x="6746649" y="1615010"/>
                <a:ext cx="1388174" cy="8885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∠</m:t>
                          </m:r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𝐴</m:t>
                          </m:r>
                          <m:r>
                            <m:rPr>
                              <m:nor/>
                            </m:rPr>
                            <a:rPr kumimoji="0" lang="zh-CN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宋体" panose="02040503050406030204" pitchFamily="12" charset="0"/>
                            </a:rPr>
                            <m:t>的邻边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kumimoji="0" lang="zh-CN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宋体" panose="02040503050406030204" pitchFamily="12" charset="0"/>
                            </a:rPr>
                            <m:t>斜边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2, 'hasSerialNum': 1, 'mathAnswerShape': 1}">
                <a:extLst>
                  <a:ext uri="{FF2B5EF4-FFF2-40B4-BE49-F238E27FC236}">
                    <a16:creationId xmlns:a16="http://schemas.microsoft.com/office/drawing/2014/main" id="{7CF88987-C7C7-A463-2B8E-D47F26A7C8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6649" y="1615010"/>
                <a:ext cx="1388174" cy="888569"/>
              </a:xfrm>
              <a:prstGeom prst="rect">
                <a:avLst/>
              </a:prstGeom>
              <a:blipFill>
                <a:blip r:embed="rId7"/>
                <a:stretch>
                  <a:fillRect r="-13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BCC900D-CD4A-53B3-A3F9-4C131095BC3A}"/>
              </a:ext>
            </a:extLst>
          </p:cNvPr>
          <p:cNvCxnSpPr/>
          <p:nvPr/>
        </p:nvCxnSpPr>
        <p:spPr>
          <a:xfrm>
            <a:off x="6531860" y="2475823"/>
            <a:ext cx="18177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F071BFD-0092-2AFD-86DF-5712BD2AD1AF}"/>
                  </a:ext>
                </a:extLst>
              </p:cNvPr>
              <p:cNvSpPr txBox="1"/>
              <p:nvPr/>
            </p:nvSpPr>
            <p:spPr>
              <a:xfrm>
                <a:off x="8869136" y="1615010"/>
                <a:ext cx="319404" cy="8885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𝑏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9" name="文本框 8" descr="{'rangeId': 2, 'hasSerialNum': 1, 'mathAnswerShape': 1}">
                <a:extLst>
                  <a:ext uri="{FF2B5EF4-FFF2-40B4-BE49-F238E27FC236}">
                    <a16:creationId xmlns:a16="http://schemas.microsoft.com/office/drawing/2014/main" id="{BF071BFD-0092-2AFD-86DF-5712BD2AD1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9136" y="1615010"/>
                <a:ext cx="319404" cy="88856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61FE7DA-CC2C-87D6-0E8D-A70B8DA8FA6E}"/>
              </a:ext>
            </a:extLst>
          </p:cNvPr>
          <p:cNvCxnSpPr/>
          <p:nvPr/>
        </p:nvCxnSpPr>
        <p:spPr>
          <a:xfrm>
            <a:off x="8654348" y="2475823"/>
            <a:ext cx="74898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7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9" name="yt_shape_1301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巴中市中考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的正方形网格格点上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23" name="yt_table_13023_skip" title="H_106.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57306208"/>
                  </p:ext>
                </p:extLst>
              </p:nvPr>
            </p:nvGraphicFramePr>
            <p:xfrm>
              <a:off x="540000" y="1859435"/>
              <a:ext cx="5962968" cy="1351280"/>
            </p:xfrm>
            <a:graphic>
              <a:graphicData uri="http://schemas.openxmlformats.org/drawingml/2006/table">
                <a:tbl>
                  <a:tblPr/>
                  <a:tblGrid>
                    <a:gridCol w="2940368">
                      <a:extLst>
                        <a:ext uri="{9D8B030D-6E8A-4147-A177-3AD203B41FA5}">
                          <a16:colId xmlns:a16="http://schemas.microsoft.com/office/drawing/2014/main" val="10495"/>
                        </a:ext>
                      </a:extLst>
                    </a:gridCol>
                    <a:gridCol w="3022600">
                      <a:extLst>
                        <a:ext uri="{9D8B030D-6E8A-4147-A177-3AD203B41FA5}">
                          <a16:colId xmlns:a16="http://schemas.microsoft.com/office/drawing/2014/main" val="104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023" name="yt_table_13023_skip" descr="{&quot;rangeId&quot;:19,&quot;type&quot;:&quot;Option&quot;,&quot;drawing&quot;:[&quot;yt_shape_13020&quot;]}" title="H_106.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57306208"/>
                  </p:ext>
                </p:extLst>
              </p:nvPr>
            </p:nvGraphicFramePr>
            <p:xfrm>
              <a:off x="540000" y="1859435"/>
              <a:ext cx="5962968" cy="1351280"/>
            </p:xfrm>
            <a:graphic>
              <a:graphicData uri="http://schemas.openxmlformats.org/drawingml/2006/table">
                <a:tbl>
                  <a:tblPr/>
                  <a:tblGrid>
                    <a:gridCol w="2940368">
                      <a:extLst>
                        <a:ext uri="{9D8B030D-6E8A-4147-A177-3AD203B41FA5}">
                          <a16:colId xmlns:a16="http://schemas.microsoft.com/office/drawing/2014/main" val="10495"/>
                        </a:ext>
                      </a:extLst>
                    </a:gridCol>
                    <a:gridCol w="3022600">
                      <a:extLst>
                        <a:ext uri="{9D8B030D-6E8A-4147-A177-3AD203B41FA5}">
                          <a16:colId xmlns:a16="http://schemas.microsoft.com/office/drawing/2014/main" val="10496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102692" b="-1025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7379" b="-10254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4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13462" r="-102692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020" name="yt_shape_13020_skip" title="H_146.5455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50966" y="1859435"/>
            <a:ext cx="1898935" cy="1861128"/>
            <a:chOff x="0" y="0"/>
            <a:chExt cx="1898935" cy="1861128"/>
          </a:xfrm>
        </p:grpSpPr>
        <p:pic>
          <p:nvPicPr>
            <p:cNvPr id="2" name="yt_image_13020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98935" cy="1465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22" name="yt_shape_13022"/>
            <p:cNvSpPr txBox="1"/>
            <p:nvPr/>
          </p:nvSpPr>
          <p:spPr>
            <a:xfrm>
              <a:off x="340003" y="15011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43A87FF-69F5-5A8D-B863-EDAEF19C2D09}"/>
              </a:ext>
            </a:extLst>
          </p:cNvPr>
          <p:cNvSpPr txBox="1"/>
          <p:nvPr/>
        </p:nvSpPr>
        <p:spPr>
          <a:xfrm>
            <a:off x="19741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4" name="yt_shape_13024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是锐角三角形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的两条高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B4AF861-2CAD-477E-9B55-9DB05FFEF950}"/>
              </a:ext>
            </a:extLst>
          </p:cNvPr>
          <p:cNvSpPr txBox="1"/>
          <p:nvPr/>
        </p:nvSpPr>
        <p:spPr>
          <a:xfrm>
            <a:off x="1059708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026">
                <a:extLst>
                  <a:ext uri="{FF2B5EF4-FFF2-40B4-BE49-F238E27FC236}">
                    <a16:creationId xmlns:a16="http://schemas.microsoft.com/office/drawing/2014/main" id="{1600801B-CA64-D76A-7181-5737A70ECAF3}"/>
                  </a:ext>
                </a:extLst>
              </p:cNvPr>
              <p:cNvSpPr txBox="1"/>
              <p:nvPr/>
            </p:nvSpPr>
            <p:spPr>
              <a:xfrm>
                <a:off x="540119" y="2780928"/>
                <a:ext cx="5504712" cy="39247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026">
                <a:extLst>
                  <a:ext uri="{FF2B5EF4-FFF2-40B4-BE49-F238E27FC236}">
                    <a16:creationId xmlns:a16="http://schemas.microsoft.com/office/drawing/2014/main" id="{1600801B-CA64-D76A-7181-5737A70ECA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80928"/>
                <a:ext cx="5504712" cy="3924729"/>
              </a:xfrm>
              <a:prstGeom prst="rect">
                <a:avLst/>
              </a:prstGeom>
              <a:blipFill>
                <a:blip r:embed="rId2"/>
                <a:stretch>
                  <a:fillRect l="-3433" t="-1242" r="-2547" b="-17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8" name="yt_shape_13028"/>
          <p:cNvSpPr txBox="1"/>
          <p:nvPr/>
        </p:nvSpPr>
        <p:spPr>
          <a:xfrm>
            <a:off x="540000" y="900000"/>
            <a:ext cx="81528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029" name="yt_shape_13029"/>
          <p:cNvSpPr txBox="1"/>
          <p:nvPr/>
        </p:nvSpPr>
        <p:spPr>
          <a:xfrm>
            <a:off x="540000" y="1379303"/>
            <a:ext cx="31114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030"/>
              <p:cNvSpPr txBox="1"/>
              <p:nvPr/>
            </p:nvSpPr>
            <p:spPr>
              <a:xfrm>
                <a:off x="540000" y="2010970"/>
                <a:ext cx="6410409" cy="345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是直角三角形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3030" descr="{&quot;rangeId&quot;:21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0970"/>
                <a:ext cx="6410409" cy="3452163"/>
              </a:xfrm>
              <a:prstGeom prst="rect">
                <a:avLst/>
              </a:prstGeom>
              <a:blipFill>
                <a:blip r:embed="rId2"/>
                <a:stretch>
                  <a:fillRect l="-2950" t="-1590" r="-2188" b="-1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32" name="yt_image_1303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02424" y="2010970"/>
            <a:ext cx="1849575" cy="119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34" name="yt_shape_13034"/>
              <p:cNvSpPr txBox="1"/>
              <p:nvPr/>
            </p:nvSpPr>
            <p:spPr>
              <a:xfrm>
                <a:off x="540000" y="900000"/>
                <a:ext cx="5320367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34" name="yt_shape_13034" descr="{&quot;rangeId&quot;:2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20367" cy="642163"/>
              </a:xfrm>
              <a:prstGeom prst="rect">
                <a:avLst/>
              </a:prstGeom>
              <a:blipFill>
                <a:blip r:embed="rId2"/>
                <a:stretch>
                  <a:fillRect l="-3555" r="-217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036"/>
              <p:cNvSpPr txBox="1"/>
              <p:nvPr/>
            </p:nvSpPr>
            <p:spPr>
              <a:xfrm>
                <a:off x="540000" y="1745315"/>
                <a:ext cx="3845605" cy="39289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036" descr="{&quot;rangeId&quot;:21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45315"/>
                <a:ext cx="3845605" cy="3928961"/>
              </a:xfrm>
              <a:prstGeom prst="rect">
                <a:avLst/>
              </a:prstGeom>
              <a:blipFill>
                <a:blip r:embed="rId3"/>
                <a:stretch>
                  <a:fillRect l="-4921" r="-3968" b="-17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38" name="yt_image_1303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02424" y="1745315"/>
            <a:ext cx="1849575" cy="119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0" name="yt_shape_13040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82bfe14-5ca9-4ca5-934e-7a7f49d1600e.png&quot;}"/>
            </a:endParaRPr>
          </a:p>
        </p:txBody>
      </p:sp>
      <p:sp>
        <p:nvSpPr>
          <p:cNvPr id="13041" name="yt_shape_13041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折叠为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042" name="yt_shape_13042"/>
          <p:cNvSpPr txBox="1"/>
          <p:nvPr/>
        </p:nvSpPr>
        <p:spPr>
          <a:xfrm>
            <a:off x="540000" y="2621251"/>
            <a:ext cx="39818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3043"/>
          <p:cNvSpPr txBox="1"/>
          <p:nvPr/>
        </p:nvSpPr>
        <p:spPr>
          <a:xfrm>
            <a:off x="540000" y="3252918"/>
            <a:ext cx="859530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044" name="yt_image_1304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6310" y="3252918"/>
            <a:ext cx="1505689" cy="141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706194393">
            <a:extLst>
              <a:ext uri="{FF2B5EF4-FFF2-40B4-BE49-F238E27FC236}">
                <a16:creationId xmlns:a16="http://schemas.microsoft.com/office/drawing/2014/main" id="{0F7780A0-9476-B431-8569-4CC63375663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46" name="yt_shape_13046"/>
              <p:cNvSpPr txBox="1"/>
              <p:nvPr/>
            </p:nvSpPr>
            <p:spPr>
              <a:xfrm>
                <a:off x="540000" y="900000"/>
                <a:ext cx="5427768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46" name="yt_shape_13046" descr="{&quot;rangeId&quot;:2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27768" cy="641201"/>
              </a:xfrm>
              <a:prstGeom prst="rect">
                <a:avLst/>
              </a:prstGeom>
              <a:blipFill>
                <a:blip r:embed="rId2"/>
                <a:stretch>
                  <a:fillRect l="-3483" r="-213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048"/>
              <p:cNvSpPr txBox="1"/>
              <p:nvPr/>
            </p:nvSpPr>
            <p:spPr>
              <a:xfrm>
                <a:off x="540000" y="1744353"/>
                <a:ext cx="6680162" cy="3673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048" descr="{&quot;rangeId&quot;:2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44353"/>
                <a:ext cx="6680162" cy="3673634"/>
              </a:xfrm>
              <a:prstGeom prst="rect">
                <a:avLst/>
              </a:prstGeom>
              <a:blipFill>
                <a:blip r:embed="rId3"/>
                <a:stretch>
                  <a:fillRect l="-2831" r="-1735" b="-19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50" name="yt_image_1305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6310" y="1744353"/>
            <a:ext cx="1505689" cy="141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9" name="yt_shape_12969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35e6d759-59ec-4837-822b-886089f1c345.png&quot;}"/>
            </a:endParaRPr>
          </a:p>
        </p:txBody>
      </p:sp>
      <p:sp>
        <p:nvSpPr>
          <p:cNvPr id="12970" name="yt_shape_12970"/>
          <p:cNvSpPr txBox="1"/>
          <p:nvPr/>
        </p:nvSpPr>
        <p:spPr>
          <a:xfrm>
            <a:off x="540000" y="1670985"/>
            <a:ext cx="333424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正弦的定义</a:t>
            </a:r>
          </a:p>
        </p:txBody>
      </p:sp>
      <p:sp>
        <p:nvSpPr>
          <p:cNvPr id="12971" name="yt_shape_12971"/>
          <p:cNvSpPr txBox="1"/>
          <p:nvPr/>
        </p:nvSpPr>
        <p:spPr>
          <a:xfrm>
            <a:off x="540000" y="2167857"/>
            <a:ext cx="98119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72" name="yt_table_12972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9408206"/>
                  </p:ext>
                </p:extLst>
              </p:nvPr>
            </p:nvGraphicFramePr>
            <p:xfrm>
              <a:off x="540000" y="2799524"/>
              <a:ext cx="7959218" cy="642303"/>
            </p:xfrm>
            <a:graphic>
              <a:graphicData uri="http://schemas.openxmlformats.org/drawingml/2006/table">
                <a:tbl>
                  <a:tblPr/>
                  <a:tblGrid>
                    <a:gridCol w="2222818">
                      <a:extLst>
                        <a:ext uri="{9D8B030D-6E8A-4147-A177-3AD203B41FA5}">
                          <a16:colId xmlns:a16="http://schemas.microsoft.com/office/drawing/2014/main" val="10471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5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972" name="yt_table_12972" descr="{&quot;rangeId&quot;:5,&quot;type&quot;:&quot;Option&quot;}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9408206"/>
                  </p:ext>
                </p:extLst>
              </p:nvPr>
            </p:nvGraphicFramePr>
            <p:xfrm>
              <a:off x="540000" y="2799524"/>
              <a:ext cx="7959218" cy="642303"/>
            </p:xfrm>
            <a:graphic>
              <a:graphicData uri="http://schemas.openxmlformats.org/drawingml/2006/table">
                <a:tbl>
                  <a:tblPr/>
                  <a:tblGrid>
                    <a:gridCol w="2222818">
                      <a:extLst>
                        <a:ext uri="{9D8B030D-6E8A-4147-A177-3AD203B41FA5}">
                          <a16:colId xmlns:a16="http://schemas.microsoft.com/office/drawing/2014/main" val="10471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808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000" r="-15808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000" r="-5808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16509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973" name="yt_shape_12973"/>
          <p:cNvSpPr txBox="1"/>
          <p:nvPr/>
        </p:nvSpPr>
        <p:spPr>
          <a:xfrm>
            <a:off x="540119" y="34924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阜阳十五中校考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的顶点都在正方形网格的格点上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77" name="yt_table_12977_skip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7972802"/>
                  </p:ext>
                </p:extLst>
              </p:nvPr>
            </p:nvGraphicFramePr>
            <p:xfrm>
              <a:off x="540000" y="4451908"/>
              <a:ext cx="7976744" cy="718566"/>
            </p:xfrm>
            <a:graphic>
              <a:graphicData uri="http://schemas.openxmlformats.org/drawingml/2006/table">
                <a:tbl>
                  <a:tblPr/>
                  <a:tblGrid>
                    <a:gridCol w="2222818">
                      <a:extLst>
                        <a:ext uri="{9D8B030D-6E8A-4147-A177-3AD203B41FA5}">
                          <a16:colId xmlns:a16="http://schemas.microsoft.com/office/drawing/2014/main" val="10475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476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477"/>
                        </a:ext>
                      </a:extLst>
                    </a:gridCol>
                    <a:gridCol w="1308164">
                      <a:extLst>
                        <a:ext uri="{9D8B030D-6E8A-4147-A177-3AD203B41FA5}">
                          <a16:colId xmlns:a16="http://schemas.microsoft.com/office/drawing/2014/main" val="104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6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977" name="yt_table_12977_skip" descr="{&quot;rangeId&quot;:6,&quot;type&quot;:&quot;Option&quot;,&quot;drawing&quot;:[&quot;yt_shape_12974&quot;]}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7972802"/>
                  </p:ext>
                </p:extLst>
              </p:nvPr>
            </p:nvGraphicFramePr>
            <p:xfrm>
              <a:off x="540000" y="4451908"/>
              <a:ext cx="7976744" cy="718566"/>
            </p:xfrm>
            <a:graphic>
              <a:graphicData uri="http://schemas.openxmlformats.org/drawingml/2006/table">
                <a:tbl>
                  <a:tblPr/>
                  <a:tblGrid>
                    <a:gridCol w="2222818">
                      <a:extLst>
                        <a:ext uri="{9D8B030D-6E8A-4147-A177-3AD203B41FA5}">
                          <a16:colId xmlns:a16="http://schemas.microsoft.com/office/drawing/2014/main" val="10475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476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477"/>
                        </a:ext>
                      </a:extLst>
                    </a:gridCol>
                    <a:gridCol w="1308164">
                      <a:extLst>
                        <a:ext uri="{9D8B030D-6E8A-4147-A177-3AD203B41FA5}">
                          <a16:colId xmlns:a16="http://schemas.microsoft.com/office/drawing/2014/main" val="10478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8904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000" r="-158904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000" r="-58904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09302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974" name="yt_shape_12974_skip" title="H_134.452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38220" y="4451908"/>
            <a:ext cx="1311552" cy="1707552"/>
            <a:chOff x="0" y="0"/>
            <a:chExt cx="1311552" cy="1707552"/>
          </a:xfrm>
        </p:grpSpPr>
        <p:pic>
          <p:nvPicPr>
            <p:cNvPr id="2" name="yt_image_12974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11552" cy="1311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76" name="yt_shape_12976"/>
            <p:cNvSpPr txBox="1"/>
            <p:nvPr/>
          </p:nvSpPr>
          <p:spPr>
            <a:xfrm>
              <a:off x="122495" y="13475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194234">
            <a:extLst>
              <a:ext uri="{FF2B5EF4-FFF2-40B4-BE49-F238E27FC236}">
                <a16:creationId xmlns:a16="http://schemas.microsoft.com/office/drawing/2014/main" id="{C89CA8A7-8740-8D81-6F6F-601ECEE53113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706194250">
            <a:extLst>
              <a:ext uri="{FF2B5EF4-FFF2-40B4-BE49-F238E27FC236}">
                <a16:creationId xmlns:a16="http://schemas.microsoft.com/office/drawing/2014/main" id="{4345CCB9-C2AA-A353-35B6-E12F9786EF02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BF43B7A-52AF-8EF6-0D2B-76C9D5F6DC45}"/>
              </a:ext>
            </a:extLst>
          </p:cNvPr>
          <p:cNvSpPr txBox="1"/>
          <p:nvPr/>
        </p:nvSpPr>
        <p:spPr>
          <a:xfrm>
            <a:off x="9336814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5291F0-0D21-3B27-EE38-FEFC951F21E5}"/>
              </a:ext>
            </a:extLst>
          </p:cNvPr>
          <p:cNvSpPr txBox="1"/>
          <p:nvPr/>
        </p:nvSpPr>
        <p:spPr>
          <a:xfrm>
            <a:off x="1364508" y="392115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78" name="yt_shape_12978"/>
              <p:cNvSpPr txBox="1"/>
              <p:nvPr/>
            </p:nvSpPr>
            <p:spPr>
              <a:xfrm>
                <a:off x="540119" y="900000"/>
                <a:ext cx="11111999" cy="1110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滨州市中考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978" name="yt_shape_12978" descr="{&quot;rangeId&quot;:7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0560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980" name="yt_shape_12980"/>
              <p:cNvSpPr txBox="1"/>
              <p:nvPr/>
            </p:nvSpPr>
            <p:spPr>
              <a:xfrm>
                <a:off x="540119" y="2061348"/>
                <a:ext cx="11111999" cy="11304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为斜边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980" name="yt_shape_12980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61348"/>
                <a:ext cx="11111999" cy="1130438"/>
              </a:xfrm>
              <a:prstGeom prst="rect">
                <a:avLst/>
              </a:prstGeom>
              <a:blipFill>
                <a:blip r:embed="rId3"/>
                <a:stretch>
                  <a:fillRect l="-1701" t="-5914" b="-118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85" name="yt_shape_12985"/>
          <p:cNvSpPr txBox="1"/>
          <p:nvPr/>
        </p:nvSpPr>
        <p:spPr>
          <a:xfrm>
            <a:off x="540000" y="505851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82" name="yt_shape_12982" title="H_133.585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3946" y="3311567"/>
            <a:ext cx="1524106" cy="1696536"/>
            <a:chOff x="0" y="0"/>
            <a:chExt cx="1524106" cy="1696536"/>
          </a:xfrm>
        </p:grpSpPr>
        <p:pic>
          <p:nvPicPr>
            <p:cNvPr id="2" name="yt_image_12982">
              <a:extLst>
                <a:ext uri="">
                  <a16:creationId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24106" cy="1300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84" name="yt_shape_12984"/>
            <p:cNvSpPr txBox="1"/>
            <p:nvPr/>
          </p:nvSpPr>
          <p:spPr>
            <a:xfrm>
              <a:off x="228772" y="13365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AF58E68-631B-47F6-8A7D-22FC65D550A7}"/>
              </a:ext>
            </a:extLst>
          </p:cNvPr>
          <p:cNvSpPr txBox="1"/>
          <p:nvPr/>
        </p:nvSpPr>
        <p:spPr>
          <a:xfrm>
            <a:off x="1059708" y="1528644"/>
            <a:ext cx="332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19837C7-B1D6-7F6D-C39F-085283E0DC8B}"/>
                  </a:ext>
                </a:extLst>
              </p:cNvPr>
              <p:cNvSpPr txBox="1"/>
              <p:nvPr/>
            </p:nvSpPr>
            <p:spPr>
              <a:xfrm>
                <a:off x="1601046" y="2409080"/>
                <a:ext cx="454786" cy="737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19837C7-B1D6-7F6D-C39F-085283E0DC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1046" y="2409080"/>
                <a:ext cx="454786" cy="73762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6" name="yt_shape_12986"/>
          <p:cNvSpPr txBox="1"/>
          <p:nvPr/>
        </p:nvSpPr>
        <p:spPr>
          <a:xfrm>
            <a:off x="540000" y="900000"/>
            <a:ext cx="333424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余弦的定义</a:t>
            </a:r>
          </a:p>
        </p:txBody>
      </p:sp>
      <p:sp>
        <p:nvSpPr>
          <p:cNvPr id="12987" name="yt_shape_12987"/>
          <p:cNvSpPr txBox="1"/>
          <p:nvPr/>
        </p:nvSpPr>
        <p:spPr>
          <a:xfrm>
            <a:off x="540000" y="1396872"/>
            <a:ext cx="96741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88" name="yt_table_12988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7607393"/>
                  </p:ext>
                </p:extLst>
              </p:nvPr>
            </p:nvGraphicFramePr>
            <p:xfrm>
              <a:off x="540000" y="2028539"/>
              <a:ext cx="7509829" cy="636524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479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81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48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988" name="yt_table_12988" descr="{&quot;rangeId&quot;:9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7607393"/>
                  </p:ext>
                </p:extLst>
              </p:nvPr>
            </p:nvGraphicFramePr>
            <p:xfrm>
              <a:off x="540000" y="2028539"/>
              <a:ext cx="7509829" cy="636524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479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81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482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2500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5572" r="-15601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5572" r="-5601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45550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989" name="yt_shape_12989"/>
              <p:cNvSpPr txBox="1"/>
              <p:nvPr/>
            </p:nvSpPr>
            <p:spPr>
              <a:xfrm>
                <a:off x="540119" y="2715710"/>
                <a:ext cx="11111999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淮南市中考模拟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989" name="yt_shape_12989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15710"/>
                <a:ext cx="11111999" cy="1108958"/>
              </a:xfrm>
              <a:prstGeom prst="rect">
                <a:avLst/>
              </a:prstGeom>
              <a:blipFill>
                <a:blip r:embed="rId3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91" name="yt_table_12991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21500338"/>
                  </p:ext>
                </p:extLst>
              </p:nvPr>
            </p:nvGraphicFramePr>
            <p:xfrm>
              <a:off x="540000" y="4027820"/>
              <a:ext cx="7638417" cy="635762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48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84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85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4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991" name="yt_table_12991" descr="{&quot;rangeId&quot;:10,&quot;type&quot;:&quot;Option&quot;}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21500338"/>
                  </p:ext>
                </p:extLst>
              </p:nvPr>
            </p:nvGraphicFramePr>
            <p:xfrm>
              <a:off x="540000" y="4027820"/>
              <a:ext cx="7638417" cy="635762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48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84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85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486"/>
                        </a:ext>
                      </a:extLst>
                    </a:gridCol>
                  </a:tblGrid>
                  <a:tr h="63576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5572" r="-62170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91509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706194284">
            <a:extLst>
              <a:ext uri="{FF2B5EF4-FFF2-40B4-BE49-F238E27FC236}">
                <a16:creationId xmlns:a16="http://schemas.microsoft.com/office/drawing/2014/main" id="{1C539AAB-CEBE-D5D5-0232-FDF4C748C7D3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4BFC90-ABA5-ADA3-00AF-4624313AFB1F}"/>
              </a:ext>
            </a:extLst>
          </p:cNvPr>
          <p:cNvSpPr txBox="1"/>
          <p:nvPr/>
        </p:nvSpPr>
        <p:spPr>
          <a:xfrm>
            <a:off x="9217751" y="135006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94B350-F889-8FB0-EC33-059A89C1D20F}"/>
              </a:ext>
            </a:extLst>
          </p:cNvPr>
          <p:cNvSpPr txBox="1"/>
          <p:nvPr/>
        </p:nvSpPr>
        <p:spPr>
          <a:xfrm>
            <a:off x="1059708" y="33427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92" name="yt_shape_12992"/>
              <p:cNvSpPr txBox="1"/>
              <p:nvPr/>
            </p:nvSpPr>
            <p:spPr>
              <a:xfrm>
                <a:off x="540119" y="908709"/>
                <a:ext cx="11111999" cy="10706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2992" name="yt_shape_129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8709"/>
                <a:ext cx="11111999" cy="1070678"/>
              </a:xfrm>
              <a:prstGeom prst="rect">
                <a:avLst/>
              </a:prstGeom>
              <a:blipFill>
                <a:blip r:embed="rId2"/>
                <a:stretch>
                  <a:fillRect l="-1701" t="-6250" b="-11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97" name="yt_shape_12997"/>
          <p:cNvSpPr txBox="1"/>
          <p:nvPr/>
        </p:nvSpPr>
        <p:spPr>
          <a:xfrm>
            <a:off x="540000" y="37475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94" name="yt_shape_12994" title="H_115.82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60506" y="2226023"/>
            <a:ext cx="1270987" cy="1471032"/>
            <a:chOff x="0" y="0"/>
            <a:chExt cx="1270987" cy="1471032"/>
          </a:xfrm>
        </p:grpSpPr>
        <p:pic>
          <p:nvPicPr>
            <p:cNvPr id="2" name="yt_image_12994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70987" cy="1075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96" name="yt_shape_12996"/>
            <p:cNvSpPr txBox="1"/>
            <p:nvPr/>
          </p:nvSpPr>
          <p:spPr>
            <a:xfrm>
              <a:off x="102212" y="1111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078AED8-FE8C-A3FD-BF4F-F6AFD21ACAAA}"/>
                  </a:ext>
                </a:extLst>
              </p:cNvPr>
              <p:cNvSpPr txBox="1"/>
              <p:nvPr/>
            </p:nvSpPr>
            <p:spPr>
              <a:xfrm>
                <a:off x="1364508" y="1247732"/>
                <a:ext cx="308674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078AED8-FE8C-A3FD-BF4F-F6AFD21ACA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1247732"/>
                <a:ext cx="308674" cy="67844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8" name="yt_shape_12998"/>
          <p:cNvSpPr txBox="1"/>
          <p:nvPr/>
        </p:nvSpPr>
        <p:spPr>
          <a:xfrm>
            <a:off x="540000" y="900000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锐角的三角函数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99" name="yt_shape_12999"/>
              <p:cNvSpPr txBox="1"/>
              <p:nvPr/>
            </p:nvSpPr>
            <p:spPr>
              <a:xfrm>
                <a:off x="540119" y="1396872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亳州校级月考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则下列三角函数值正确的是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999" name="yt_shape_12999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958724"/>
              </a:xfrm>
              <a:prstGeom prst="rect">
                <a:avLst/>
              </a:prstGeom>
              <a:blipFill>
                <a:blip r:embed="rId2"/>
                <a:stretch>
                  <a:fillRect l="-1701" t="-1274" b="-19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04" name="yt_table_13004_skip" title="H_112.9350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8537227"/>
                  </p:ext>
                </p:extLst>
              </p:nvPr>
            </p:nvGraphicFramePr>
            <p:xfrm>
              <a:off x="540000" y="2406384"/>
              <a:ext cx="5369370" cy="1434275"/>
            </p:xfrm>
            <a:graphic>
              <a:graphicData uri="http://schemas.openxmlformats.org/drawingml/2006/table">
                <a:tbl>
                  <a:tblPr/>
                  <a:tblGrid>
                    <a:gridCol w="3086481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  <a:gridCol w="2282889">
                      <a:extLst>
                        <a:ext uri="{9D8B030D-6E8A-4147-A177-3AD203B41FA5}">
                          <a16:colId xmlns:a16="http://schemas.microsoft.com/office/drawing/2014/main" val="104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0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004" name="yt_table_13004_skip" descr="{&quot;rangeId&quot;:13,&quot;type&quot;:&quot;Option&quot;,&quot;drawing&quot;:[&quot;yt_shape_13001&quot;]}" title="H_112.9350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8537227"/>
                  </p:ext>
                </p:extLst>
              </p:nvPr>
            </p:nvGraphicFramePr>
            <p:xfrm>
              <a:off x="540000" y="2406384"/>
              <a:ext cx="5369370" cy="1434275"/>
            </p:xfrm>
            <a:graphic>
              <a:graphicData uri="http://schemas.openxmlformats.org/drawingml/2006/table">
                <a:tbl>
                  <a:tblPr/>
                  <a:tblGrid>
                    <a:gridCol w="3086481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  <a:gridCol w="2282889">
                      <a:extLst>
                        <a:ext uri="{9D8B030D-6E8A-4147-A177-3AD203B41FA5}">
                          <a16:colId xmlns:a16="http://schemas.microsoft.com/office/drawing/2014/main" val="10488"/>
                        </a:ext>
                      </a:extLst>
                    </a:gridCol>
                  </a:tblGrid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3964" b="-1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9"/>
                      </a:ext>
                    </a:extLst>
                  </a:tr>
                  <a:tr h="718566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5200" t="-99160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001" name="yt_shape_13001_skip" title="H_109.808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07196" y="2406384"/>
            <a:ext cx="1942716" cy="1394568"/>
            <a:chOff x="0" y="0"/>
            <a:chExt cx="1942716" cy="1394568"/>
          </a:xfrm>
        </p:grpSpPr>
        <p:pic>
          <p:nvPicPr>
            <p:cNvPr id="2" name="yt_image_1300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42716" cy="998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03" name="yt_shape_13003"/>
            <p:cNvSpPr txBox="1"/>
            <p:nvPr/>
          </p:nvSpPr>
          <p:spPr>
            <a:xfrm>
              <a:off x="438077" y="10345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194315">
            <a:extLst>
              <a:ext uri="{FF2B5EF4-FFF2-40B4-BE49-F238E27FC236}">
                <a16:creationId xmlns:a16="http://schemas.microsoft.com/office/drawing/2014/main" id="{1110DE18-1FFD-31E9-34F9-3AB30F101AC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B8D31F3-B5AB-F227-FF0B-DE4FC3BB2005}"/>
              </a:ext>
            </a:extLst>
          </p:cNvPr>
          <p:cNvSpPr txBox="1"/>
          <p:nvPr/>
        </p:nvSpPr>
        <p:spPr>
          <a:xfrm>
            <a:off x="3498108" y="1875148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" name="yt_shape_1300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的各个三角函数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006" name="yt_image_1300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7324" y="2011799"/>
            <a:ext cx="1537351" cy="117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08" name="yt_shape_13008"/>
              <p:cNvSpPr txBox="1"/>
              <p:nvPr/>
            </p:nvSpPr>
            <p:spPr>
              <a:xfrm>
                <a:off x="540000" y="3236504"/>
                <a:ext cx="3586879" cy="32077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08" name="yt_shape_13008" descr="{&quot;rangeId&quot;:1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36504"/>
                <a:ext cx="3586879" cy="3207738"/>
              </a:xfrm>
              <a:prstGeom prst="rect">
                <a:avLst/>
              </a:prstGeom>
              <a:blipFill>
                <a:blip r:embed="rId3"/>
                <a:stretch>
                  <a:fillRect l="-5272" t="-1711" r="-4252" b="-22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0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0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0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0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0" name="yt_shape_13010"/>
          <p:cNvSpPr txBox="1"/>
          <p:nvPr/>
        </p:nvSpPr>
        <p:spPr>
          <a:xfrm>
            <a:off x="540000" y="900000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对三角函数概念理解不清而致错</a:t>
            </a:r>
          </a:p>
        </p:txBody>
      </p:sp>
      <p:sp>
        <p:nvSpPr>
          <p:cNvPr id="2" name="yt_shape_13011">
            <a:extLst>
              <a:ext uri="{FF2B5EF4-FFF2-40B4-BE49-F238E27FC236}">
                <a16:creationId xmlns:a16="http://schemas.microsoft.com/office/drawing/2014/main" id="{557D8B0A-ACF1-ED9B-BC55-D465B0F6C0E0}"/>
              </a:ext>
            </a:extLst>
          </p:cNvPr>
          <p:cNvSpPr txBox="1"/>
          <p:nvPr/>
        </p:nvSpPr>
        <p:spPr>
          <a:xfrm>
            <a:off x="540000" y="1449930"/>
            <a:ext cx="92316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若各边长都扩大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则锐角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的正弦值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yt_table_13012" title="H_83.41504">
                <a:extLst>
                  <a:ext uri="{FF2B5EF4-FFF2-40B4-BE49-F238E27FC236}">
                    <a16:creationId xmlns:a16="http://schemas.microsoft.com/office/drawing/2014/main" id="{1BA64A45-8B68-851C-C4C9-306FBD00085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2507939"/>
                  </p:ext>
                </p:extLst>
              </p:nvPr>
            </p:nvGraphicFramePr>
            <p:xfrm>
              <a:off x="540000" y="2081597"/>
              <a:ext cx="6005831" cy="1059371"/>
            </p:xfrm>
            <a:graphic>
              <a:graphicData uri="http://schemas.openxmlformats.org/drawingml/2006/table">
                <a:tbl>
                  <a:tblPr/>
                  <a:tblGrid>
                    <a:gridCol w="3829368">
                      <a:extLst>
                        <a:ext uri="{9D8B030D-6E8A-4147-A177-3AD203B41FA5}">
                          <a16:colId xmlns:a16="http://schemas.microsoft.com/office/drawing/2014/main" val="10489"/>
                        </a:ext>
                      </a:extLst>
                    </a:gridCol>
                    <a:gridCol w="2176463">
                      <a:extLst>
                        <a:ext uri="{9D8B030D-6E8A-4147-A177-3AD203B41FA5}">
                          <a16:colId xmlns:a16="http://schemas.microsoft.com/office/drawing/2014/main" val="104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不变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扩大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缩小到原来的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不能确定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yt_table_13012" title="H_83.41504">
                <a:extLst>
                  <a:ext uri="{FF2B5EF4-FFF2-40B4-BE49-F238E27FC236}">
                    <a16:creationId xmlns:a16="http://schemas.microsoft.com/office/drawing/2014/main" id="{1BA64A45-8B68-851C-C4C9-306FBD00085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2507939"/>
                  </p:ext>
                </p:extLst>
              </p:nvPr>
            </p:nvGraphicFramePr>
            <p:xfrm>
              <a:off x="540000" y="2081597"/>
              <a:ext cx="6005831" cy="1059371"/>
            </p:xfrm>
            <a:graphic>
              <a:graphicData uri="http://schemas.openxmlformats.org/drawingml/2006/table">
                <a:tbl>
                  <a:tblPr/>
                  <a:tblGrid>
                    <a:gridCol w="3829368">
                      <a:extLst>
                        <a:ext uri="{9D8B030D-6E8A-4147-A177-3AD203B41FA5}">
                          <a16:colId xmlns:a16="http://schemas.microsoft.com/office/drawing/2014/main" val="10489"/>
                        </a:ext>
                      </a:extLst>
                    </a:gridCol>
                    <a:gridCol w="2176463">
                      <a:extLst>
                        <a:ext uri="{9D8B030D-6E8A-4147-A177-3AD203B41FA5}">
                          <a16:colId xmlns:a16="http://schemas.microsoft.com/office/drawing/2014/main" val="1049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不变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扩大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1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567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不能确定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D7EC98C-E5A8-AE2F-7B64-2BD6DC0870AB}"/>
              </a:ext>
            </a:extLst>
          </p:cNvPr>
          <p:cNvSpPr txBox="1"/>
          <p:nvPr/>
        </p:nvSpPr>
        <p:spPr>
          <a:xfrm>
            <a:off x="8762139" y="14031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3" name="yt_shape_13013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efd902d9-34aa-44cf-abc6-fe5628733c1a.png&quot;}"/>
            </a:endParaRPr>
          </a:p>
        </p:txBody>
      </p:sp>
      <p:sp>
        <p:nvSpPr>
          <p:cNvPr id="13014" name="yt_shape_13014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边上任意一点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下列用线段比表示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18" name="yt_table_13018_skip" title="H_50.3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32598547"/>
                  </p:ext>
                </p:extLst>
              </p:nvPr>
            </p:nvGraphicFramePr>
            <p:xfrm>
              <a:off x="540000" y="2612146"/>
              <a:ext cx="8125715" cy="639382"/>
            </p:xfrm>
            <a:graphic>
              <a:graphicData uri="http://schemas.openxmlformats.org/drawingml/2006/table">
                <a:tbl>
                  <a:tblPr/>
                  <a:tblGrid>
                    <a:gridCol w="2264728">
                      <a:extLst>
                        <a:ext uri="{9D8B030D-6E8A-4147-A177-3AD203B41FA5}">
                          <a16:colId xmlns:a16="http://schemas.microsoft.com/office/drawing/2014/main" val="10491"/>
                        </a:ext>
                      </a:extLst>
                    </a:gridCol>
                    <a:gridCol w="2252599">
                      <a:extLst>
                        <a:ext uri="{9D8B030D-6E8A-4147-A177-3AD203B41FA5}">
                          <a16:colId xmlns:a16="http://schemas.microsoft.com/office/drawing/2014/main" val="10492"/>
                        </a:ext>
                      </a:extLst>
                    </a:gridCol>
                    <a:gridCol w="2263140">
                      <a:extLst>
                        <a:ext uri="{9D8B030D-6E8A-4147-A177-3AD203B41FA5}">
                          <a16:colId xmlns:a16="http://schemas.microsoft.com/office/drawing/2014/main" val="10493"/>
                        </a:ext>
                      </a:extLst>
                    </a:gridCol>
                    <a:gridCol w="1345248">
                      <a:extLst>
                        <a:ext uri="{9D8B030D-6E8A-4147-A177-3AD203B41FA5}">
                          <a16:colId xmlns:a16="http://schemas.microsoft.com/office/drawing/2014/main" val="104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𝐶𝐷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018" name="yt_table_13018_skip" descr="{&quot;rangeId&quot;:18,&quot;type&quot;:&quot;Option&quot;,&quot;drawing&quot;:[&quot;yt_shape_13015&quot;]}" title="H_50.3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32598547"/>
                  </p:ext>
                </p:extLst>
              </p:nvPr>
            </p:nvGraphicFramePr>
            <p:xfrm>
              <a:off x="540000" y="2612146"/>
              <a:ext cx="8125715" cy="639382"/>
            </p:xfrm>
            <a:graphic>
              <a:graphicData uri="http://schemas.openxmlformats.org/drawingml/2006/table">
                <a:tbl>
                  <a:tblPr/>
                  <a:tblGrid>
                    <a:gridCol w="2264728">
                      <a:extLst>
                        <a:ext uri="{9D8B030D-6E8A-4147-A177-3AD203B41FA5}">
                          <a16:colId xmlns:a16="http://schemas.microsoft.com/office/drawing/2014/main" val="10491"/>
                        </a:ext>
                      </a:extLst>
                    </a:gridCol>
                    <a:gridCol w="2252599">
                      <a:extLst>
                        <a:ext uri="{9D8B030D-6E8A-4147-A177-3AD203B41FA5}">
                          <a16:colId xmlns:a16="http://schemas.microsoft.com/office/drawing/2014/main" val="10492"/>
                        </a:ext>
                      </a:extLst>
                    </a:gridCol>
                    <a:gridCol w="2263140">
                      <a:extLst>
                        <a:ext uri="{9D8B030D-6E8A-4147-A177-3AD203B41FA5}">
                          <a16:colId xmlns:a16="http://schemas.microsoft.com/office/drawing/2014/main" val="10493"/>
                        </a:ext>
                      </a:extLst>
                    </a:gridCol>
                    <a:gridCol w="1345248">
                      <a:extLst>
                        <a:ext uri="{9D8B030D-6E8A-4147-A177-3AD203B41FA5}">
                          <a16:colId xmlns:a16="http://schemas.microsoft.com/office/drawing/2014/main" val="10494"/>
                        </a:ext>
                      </a:extLst>
                    </a:gridCol>
                  </a:tblGrid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860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541" r="-160000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000" r="-59569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03620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015" name="yt_shape_13015_skip" title="H_114.55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33666" y="2612146"/>
            <a:ext cx="1916240" cy="1454832"/>
            <a:chOff x="0" y="0"/>
            <a:chExt cx="1916240" cy="1454832"/>
          </a:xfrm>
        </p:grpSpPr>
        <p:pic>
          <p:nvPicPr>
            <p:cNvPr id="2" name="yt_image_13015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16240" cy="1058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17" name="yt_shape_13017"/>
            <p:cNvSpPr txBox="1"/>
            <p:nvPr/>
          </p:nvSpPr>
          <p:spPr>
            <a:xfrm>
              <a:off x="348656" y="10948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194351">
            <a:extLst>
              <a:ext uri="{FF2B5EF4-FFF2-40B4-BE49-F238E27FC236}">
                <a16:creationId xmlns:a16="http://schemas.microsoft.com/office/drawing/2014/main" id="{B1FC66F6-AD0C-795D-FC3F-8C07C7999EA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A61CC9B-5D96-353E-6450-E09A43350213}"/>
              </a:ext>
            </a:extLst>
          </p:cNvPr>
          <p:cNvSpPr txBox="1"/>
          <p:nvPr/>
        </p:nvSpPr>
        <p:spPr>
          <a:xfrm>
            <a:off x="4674446" y="20813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1195</Words>
  <Application>Microsoft Office PowerPoint</Application>
  <PresentationFormat>宽屏</PresentationFormat>
  <Paragraphs>119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46</cp:revision>
  <dcterms:created xsi:type="dcterms:W3CDTF">2023-05-05T05:33:04Z</dcterms:created>
  <dcterms:modified xsi:type="dcterms:W3CDTF">2023-05-12T05:19:57Z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