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8" r:id="rId5"/>
    <p:sldId id="369" r:id="rId6"/>
    <p:sldId id="370" r:id="rId7"/>
    <p:sldId id="371" r:id="rId8"/>
    <p:sldId id="372" r:id="rId9"/>
    <p:sldId id="374" r:id="rId10"/>
    <p:sldId id="375" r:id="rId11"/>
    <p:sldId id="378" r:id="rId12"/>
    <p:sldId id="376" r:id="rId13"/>
    <p:sldId id="379" r:id="rId14"/>
    <p:sldId id="380" r:id="rId15"/>
    <p:sldId id="377" r:id="rId16"/>
    <p:sldId id="381" r:id="rId1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5" name="yt_shape_14375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376" name="yt_shape_14376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77" name="yt_table_14377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751078"/>
              </p:ext>
            </p:extLst>
          </p:nvPr>
        </p:nvGraphicFramePr>
        <p:xfrm>
          <a:off x="540000" y="2491102"/>
          <a:ext cx="94862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8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9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91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6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6"/>
                  </a:ext>
                </a:extLst>
              </a:tr>
            </a:tbl>
          </a:graphicData>
        </a:graphic>
      </p:graphicFrame>
      <p:sp>
        <p:nvSpPr>
          <p:cNvPr id="14379" name="yt_shape_14379"/>
          <p:cNvSpPr txBox="1"/>
          <p:nvPr/>
        </p:nvSpPr>
        <p:spPr>
          <a:xfrm>
            <a:off x="540119" y="29661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若添加一个条件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则下列条件中不符合要求的是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380" name="yt_table_14380" title="H_100.6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6319583"/>
                  </p:ext>
                </p:extLst>
              </p:nvPr>
            </p:nvGraphicFramePr>
            <p:xfrm>
              <a:off x="540000" y="4077966"/>
              <a:ext cx="7357111" cy="1278764"/>
            </p:xfrm>
            <a:graphic>
              <a:graphicData uri="http://schemas.openxmlformats.org/drawingml/2006/table">
                <a:tbl>
                  <a:tblPr/>
                  <a:tblGrid>
                    <a:gridCol w="5133023">
                      <a:extLst>
                        <a:ext uri="{9D8B030D-6E8A-4147-A177-3AD203B41FA5}">
                          <a16:colId xmlns:a16="http://schemas.microsoft.com/office/drawing/2014/main" val="10693"/>
                        </a:ext>
                      </a:extLst>
                    </a:gridCol>
                    <a:gridCol w="2224088">
                      <a:extLst>
                        <a:ext uri="{9D8B030D-6E8A-4147-A177-3AD203B41FA5}">
                          <a16:colId xmlns:a16="http://schemas.microsoft.com/office/drawing/2014/main" val="106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A'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′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𝐶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′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′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𝐶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′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B'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′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𝐶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′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′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𝐶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′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380" name="yt_table_14380" title="H_100.6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6319583"/>
                  </p:ext>
                </p:extLst>
              </p:nvPr>
            </p:nvGraphicFramePr>
            <p:xfrm>
              <a:off x="540000" y="4077966"/>
              <a:ext cx="7357111" cy="1278764"/>
            </p:xfrm>
            <a:graphic>
              <a:graphicData uri="http://schemas.openxmlformats.org/drawingml/2006/table">
                <a:tbl>
                  <a:tblPr/>
                  <a:tblGrid>
                    <a:gridCol w="5133023">
                      <a:extLst>
                        <a:ext uri="{9D8B030D-6E8A-4147-A177-3AD203B41FA5}">
                          <a16:colId xmlns:a16="http://schemas.microsoft.com/office/drawing/2014/main" val="10693"/>
                        </a:ext>
                      </a:extLst>
                    </a:gridCol>
                    <a:gridCol w="2224088">
                      <a:extLst>
                        <a:ext uri="{9D8B030D-6E8A-4147-A177-3AD203B41FA5}">
                          <a16:colId xmlns:a16="http://schemas.microsoft.com/office/drawing/2014/main" val="10694"/>
                        </a:ext>
                      </a:extLst>
                    </a:gridCol>
                  </a:tblGrid>
                  <a:tr h="639382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A'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30959" b="-1141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7"/>
                      </a:ext>
                    </a:extLst>
                  </a:tr>
                  <a:tr h="639382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B'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30959" t="-100952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5098DFB-0655-DCE2-0D91-7605F0E89D46}"/>
              </a:ext>
            </a:extLst>
          </p:cNvPr>
          <p:cNvSpPr txBox="1"/>
          <p:nvPr/>
        </p:nvSpPr>
        <p:spPr>
          <a:xfrm>
            <a:off x="1059708" y="180798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AC4513-08D4-0910-4C7A-51EC16C2DCC7}"/>
              </a:ext>
            </a:extLst>
          </p:cNvPr>
          <p:cNvSpPr txBox="1"/>
          <p:nvPr/>
        </p:nvSpPr>
        <p:spPr>
          <a:xfrm>
            <a:off x="8058996" y="339484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0" name="yt_shape_14430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431" name="yt_shape_14431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合肥五十中校考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432" name="yt_shape_14432"/>
          <p:cNvSpPr txBox="1"/>
          <p:nvPr/>
        </p:nvSpPr>
        <p:spPr>
          <a:xfrm>
            <a:off x="540000" y="2338738"/>
            <a:ext cx="92332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写出图中的三对相似三角形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注意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不添加辅助线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2" name="yt_shape_14433"/>
          <p:cNvSpPr txBox="1"/>
          <p:nvPr/>
        </p:nvSpPr>
        <p:spPr>
          <a:xfrm>
            <a:off x="540000" y="2970405"/>
            <a:ext cx="81336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434" name="yt_image_1443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11857" y="2970405"/>
            <a:ext cx="2140142" cy="116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6" name="yt_shape_14436"/>
          <p:cNvSpPr txBox="1"/>
          <p:nvPr/>
        </p:nvSpPr>
        <p:spPr>
          <a:xfrm>
            <a:off x="540000" y="900000"/>
            <a:ext cx="93871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请在你所找出的相似三角形中选一对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说明相似的理由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3" name="yt_shape_14437"/>
          <p:cNvSpPr txBox="1"/>
          <p:nvPr/>
        </p:nvSpPr>
        <p:spPr>
          <a:xfrm>
            <a:off x="540000" y="1531667"/>
            <a:ext cx="3964227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▱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438" name="yt_image_1443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11857" y="1531667"/>
            <a:ext cx="2140142" cy="116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0" name="yt_shape_1444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441" name="yt_shape_14441"/>
          <p:cNvSpPr txBox="1"/>
          <p:nvPr/>
        </p:nvSpPr>
        <p:spPr>
          <a:xfrm>
            <a:off x="540000" y="1859435"/>
            <a:ext cx="72311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442"/>
              <p:cNvSpPr txBox="1"/>
              <p:nvPr/>
            </p:nvSpPr>
            <p:spPr>
              <a:xfrm>
                <a:off x="540119" y="2491102"/>
                <a:ext cx="8428977" cy="26477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由已知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ADP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4442" descr="{&quot;rangeId&quot;:1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91102"/>
                <a:ext cx="8428977" cy="2647776"/>
              </a:xfrm>
              <a:prstGeom prst="rect">
                <a:avLst/>
              </a:prstGeom>
              <a:blipFill>
                <a:blip r:embed="rId2"/>
                <a:stretch>
                  <a:fillRect l="-2243" t="-2074" r="-289" b="-62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44" name="yt_image_1444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4977" y="2491102"/>
            <a:ext cx="2647022" cy="2558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6" name="yt_shape_1444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在图中标出点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轴的对称点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447"/>
              <p:cNvSpPr txBox="1"/>
              <p:nvPr/>
            </p:nvSpPr>
            <p:spPr>
              <a:xfrm>
                <a:off x="540119" y="2011799"/>
                <a:ext cx="8428977" cy="14388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是等腰直角三角形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CD'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AD'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是等腰直角三角形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447" descr="{&quot;rangeId&quot;:1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11799"/>
                <a:ext cx="8428977" cy="1438855"/>
              </a:xfrm>
              <a:prstGeom prst="rect">
                <a:avLst/>
              </a:prstGeom>
              <a:blipFill>
                <a:blip r:embed="rId2"/>
                <a:stretch>
                  <a:fillRect l="-2243" t="-3390" b="-12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49" name="yt_image_1444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4977" y="2011799"/>
            <a:ext cx="2647022" cy="2558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4451">
            <a:extLst>
              <a:ext uri="{FF2B5EF4-FFF2-40B4-BE49-F238E27FC236}">
                <a16:creationId xmlns:a16="http://schemas.microsoft.com/office/drawing/2014/main" id="{DCE676DE-D900-CEE8-04C7-EABBCEBDE92C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23792" y="3717032"/>
            <a:ext cx="2367459" cy="228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3" name="yt_shape_14453"/>
          <p:cNvSpPr txBox="1"/>
          <p:nvPr/>
        </p:nvSpPr>
        <p:spPr>
          <a:xfrm>
            <a:off x="655359" y="1069141"/>
            <a:ext cx="63446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4" name="yt_shape_14454"/>
          <p:cNvSpPr txBox="1"/>
          <p:nvPr/>
        </p:nvSpPr>
        <p:spPr>
          <a:xfrm>
            <a:off x="655359" y="1700808"/>
            <a:ext cx="774250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的是等腰直角三角形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pic>
        <p:nvPicPr>
          <p:cNvPr id="14455" name="yt_image_1445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1700808"/>
            <a:ext cx="2647022" cy="2558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7" name="yt_shape_1445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临泉县期末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延长线上一点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458" name="yt_shape_14458"/>
          <p:cNvSpPr txBox="1"/>
          <p:nvPr/>
        </p:nvSpPr>
        <p:spPr>
          <a:xfrm>
            <a:off x="540000" y="1859435"/>
            <a:ext cx="102736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满足什么条件时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459"/>
              <p:cNvSpPr txBox="1"/>
              <p:nvPr/>
            </p:nvSpPr>
            <p:spPr>
              <a:xfrm>
                <a:off x="540000" y="2491102"/>
                <a:ext cx="5706690" cy="40062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4459" descr="{&quot;rangeId&quot;:1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5706690" cy="4006225"/>
              </a:xfrm>
              <a:prstGeom prst="rect">
                <a:avLst/>
              </a:prstGeom>
              <a:blipFill>
                <a:blip r:embed="rId2"/>
                <a:stretch>
                  <a:fillRect l="-3312" t="-1370" r="-2564" b="-1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61" name="yt_image_1446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6091" y="2491102"/>
            <a:ext cx="2605908" cy="976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3" name="yt_shape_14463"/>
          <p:cNvSpPr txBox="1"/>
          <p:nvPr/>
        </p:nvSpPr>
        <p:spPr>
          <a:xfrm>
            <a:off x="540000" y="900000"/>
            <a:ext cx="70596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3" name="yt_shape_14464"/>
          <p:cNvSpPr txBox="1"/>
          <p:nvPr/>
        </p:nvSpPr>
        <p:spPr>
          <a:xfrm>
            <a:off x="540000" y="1531667"/>
            <a:ext cx="7896392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pic>
        <p:nvPicPr>
          <p:cNvPr id="14465" name="yt_image_1446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6091" y="1531667"/>
            <a:ext cx="2605908" cy="976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1" name="yt_shape_1438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的各边分别扩大为原来的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下列结论不能成立的是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382" name="yt_table_14382" title="H_166.4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97103697"/>
                  </p:ext>
                </p:extLst>
              </p:nvPr>
            </p:nvGraphicFramePr>
            <p:xfrm>
              <a:off x="540000" y="2011799"/>
              <a:ext cx="5340350" cy="2114170"/>
            </p:xfrm>
            <a:graphic>
              <a:graphicData uri="http://schemas.openxmlformats.org/drawingml/2006/table">
                <a:tbl>
                  <a:tblPr/>
                  <a:tblGrid>
                    <a:gridCol w="5340350">
                      <a:extLst>
                        <a:ext uri="{9D8B030D-6E8A-4147-A177-3AD203B41FA5}">
                          <a16:colId xmlns:a16="http://schemas.microsoft.com/office/drawing/2014/main" val="1069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∽△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的各对应角相等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的相似比为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的相似比为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382" name="yt_table_14382" title="H_166.4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97103697"/>
                  </p:ext>
                </p:extLst>
              </p:nvPr>
            </p:nvGraphicFramePr>
            <p:xfrm>
              <a:off x="540000" y="2011799"/>
              <a:ext cx="5340350" cy="2114170"/>
            </p:xfrm>
            <a:graphic>
              <a:graphicData uri="http://schemas.openxmlformats.org/drawingml/2006/table">
                <a:tbl>
                  <a:tblPr/>
                  <a:tblGrid>
                    <a:gridCol w="5340350">
                      <a:extLst>
                        <a:ext uri="{9D8B030D-6E8A-4147-A177-3AD203B41FA5}">
                          <a16:colId xmlns:a16="http://schemas.microsoft.com/office/drawing/2014/main" val="1069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∽△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的各对应角相等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0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1346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1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41346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383" name="yt_shape_14383"/>
          <p:cNvSpPr txBox="1"/>
          <p:nvPr/>
        </p:nvSpPr>
        <p:spPr>
          <a:xfrm>
            <a:off x="540000" y="4176291"/>
            <a:ext cx="107866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87" name="yt_table_14387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026122"/>
              </p:ext>
            </p:extLst>
          </p:nvPr>
        </p:nvGraphicFramePr>
        <p:xfrm>
          <a:off x="540000" y="4655594"/>
          <a:ext cx="6875780" cy="848742"/>
        </p:xfrm>
        <a:graphic>
          <a:graphicData uri="http://schemas.openxmlformats.org/drawingml/2006/table">
            <a:tbl>
              <a:tblPr/>
              <a:tblGrid>
                <a:gridCol w="3903980">
                  <a:extLst>
                    <a:ext uri="{9D8B030D-6E8A-4147-A177-3AD203B41FA5}">
                      <a16:colId xmlns:a16="http://schemas.microsoft.com/office/drawing/2014/main" val="10696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106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4"/>
                  </a:ext>
                </a:extLst>
              </a:tr>
            </a:tbl>
          </a:graphicData>
        </a:graphic>
      </p:graphicFrame>
      <p:grpSp>
        <p:nvGrpSpPr>
          <p:cNvPr id="14384" name="yt_shape_14384_skip" title="H_153.0255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02867" y="4655594"/>
            <a:ext cx="1747002" cy="1943424"/>
            <a:chOff x="0" y="0"/>
            <a:chExt cx="1747002" cy="1943424"/>
          </a:xfrm>
        </p:grpSpPr>
        <p:pic>
          <p:nvPicPr>
            <p:cNvPr id="2" name="yt_image_1438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47002" cy="1547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86" name="yt_shape_14386"/>
            <p:cNvSpPr txBox="1"/>
            <p:nvPr/>
          </p:nvSpPr>
          <p:spPr>
            <a:xfrm>
              <a:off x="340220" y="15834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2FE1B0F-9962-F0CC-56CE-75DD5AE5D184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EB3F3-B7AF-2CC8-EE01-E1E4CE3CF805}"/>
              </a:ext>
            </a:extLst>
          </p:cNvPr>
          <p:cNvSpPr txBox="1"/>
          <p:nvPr/>
        </p:nvSpPr>
        <p:spPr>
          <a:xfrm>
            <a:off x="10319476" y="412948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9" name="yt_shape_1438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393" name="yt_table_14393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9526019"/>
                  </p:ext>
                </p:extLst>
              </p:nvPr>
            </p:nvGraphicFramePr>
            <p:xfrm>
              <a:off x="540000" y="1859435"/>
              <a:ext cx="7381241" cy="640017"/>
            </p:xfrm>
            <a:graphic>
              <a:graphicData uri="http://schemas.openxmlformats.org/drawingml/2006/table">
                <a:tbl>
                  <a:tblPr/>
                  <a:tblGrid>
                    <a:gridCol w="2222818">
                      <a:extLst>
                        <a:ext uri="{9D8B030D-6E8A-4147-A177-3AD203B41FA5}">
                          <a16:colId xmlns:a16="http://schemas.microsoft.com/office/drawing/2014/main" val="1069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699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700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7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393" name="yt_table_14393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9526019"/>
                  </p:ext>
                </p:extLst>
              </p:nvPr>
            </p:nvGraphicFramePr>
            <p:xfrm>
              <a:off x="540000" y="1859435"/>
              <a:ext cx="7381241" cy="640017"/>
            </p:xfrm>
            <a:graphic>
              <a:graphicData uri="http://schemas.openxmlformats.org/drawingml/2006/table">
                <a:tbl>
                  <a:tblPr/>
                  <a:tblGrid>
                    <a:gridCol w="2222818">
                      <a:extLst>
                        <a:ext uri="{9D8B030D-6E8A-4147-A177-3AD203B41FA5}">
                          <a16:colId xmlns:a16="http://schemas.microsoft.com/office/drawing/2014/main" val="1069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699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700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701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3205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390" name="yt_shape_14390_skip" title="H_172.87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62487" y="1859435"/>
            <a:ext cx="1687368" cy="2195496"/>
            <a:chOff x="0" y="0"/>
            <a:chExt cx="1687368" cy="2195496"/>
          </a:xfrm>
        </p:grpSpPr>
        <p:pic>
          <p:nvPicPr>
            <p:cNvPr id="2" name="yt_image_14390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87368" cy="1799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92" name="yt_shape_14392"/>
            <p:cNvSpPr txBox="1"/>
            <p:nvPr/>
          </p:nvSpPr>
          <p:spPr>
            <a:xfrm>
              <a:off x="310403" y="18354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173D06A-2DE5-43D8-0A03-934D14B9D5F9}"/>
              </a:ext>
            </a:extLst>
          </p:cNvPr>
          <p:cNvSpPr txBox="1"/>
          <p:nvPr/>
        </p:nvSpPr>
        <p:spPr>
          <a:xfrm>
            <a:off x="6409583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4" name="yt_shape_14394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合肥瑶海区校级校考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使截得的三角形与原三角形相似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满足这样条件的直线最多有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96" name="yt_table_14396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163960"/>
              </p:ext>
            </p:extLst>
          </p:nvPr>
        </p:nvGraphicFramePr>
        <p:xfrm>
          <a:off x="540000" y="2339566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70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0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0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7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6"/>
                  </a:ext>
                </a:extLst>
              </a:tr>
            </a:tbl>
          </a:graphicData>
        </a:graphic>
      </p:graphicFrame>
      <p:pic>
        <p:nvPicPr>
          <p:cNvPr id="14395" name="yt_image_14395_skip" title="H_127.865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92205" y="2339566"/>
            <a:ext cx="1257555" cy="162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F221ED0-7AB6-FA2E-1138-9670D94F74D5}"/>
              </a:ext>
            </a:extLst>
          </p:cNvPr>
          <p:cNvSpPr txBox="1"/>
          <p:nvPr/>
        </p:nvSpPr>
        <p:spPr>
          <a:xfrm>
            <a:off x="22789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8" name="yt_shape_14398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399" name="yt_shape_14399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请补充一个条件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403" name="yt_shape_14403"/>
          <p:cNvSpPr txBox="1"/>
          <p:nvPr/>
        </p:nvSpPr>
        <p:spPr>
          <a:xfrm>
            <a:off x="540000" y="442398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00" name="yt_shape_14400" title="H_148.229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4052" y="2491102"/>
            <a:ext cx="1543894" cy="1882512"/>
            <a:chOff x="0" y="0"/>
            <a:chExt cx="1543894" cy="1882512"/>
          </a:xfrm>
        </p:grpSpPr>
        <p:pic>
          <p:nvPicPr>
            <p:cNvPr id="2" name="yt_image_1440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43894" cy="1486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02" name="yt_shape_14402"/>
            <p:cNvSpPr txBox="1"/>
            <p:nvPr/>
          </p:nvSpPr>
          <p:spPr>
            <a:xfrm>
              <a:off x="238666" y="15225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38A768C-22C2-5D05-7AD2-36DB4CEBF6ED}"/>
              </a:ext>
            </a:extLst>
          </p:cNvPr>
          <p:cNvSpPr txBox="1"/>
          <p:nvPr/>
        </p:nvSpPr>
        <p:spPr>
          <a:xfrm>
            <a:off x="6798521" y="1332497"/>
            <a:ext cx="393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04" name="yt_shape_14404"/>
              <p:cNvSpPr txBox="1"/>
              <p:nvPr/>
            </p:nvSpPr>
            <p:spPr>
              <a:xfrm>
                <a:off x="540119" y="900000"/>
                <a:ext cx="11111999" cy="10706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上取一点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04" name="yt_shape_14404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70678"/>
              </a:xfrm>
              <a:prstGeom prst="rect">
                <a:avLst/>
              </a:prstGeom>
              <a:blipFill>
                <a:blip r:embed="rId2"/>
                <a:stretch>
                  <a:fillRect l="-1701" t="-6857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09" name="yt_shape_14409"/>
          <p:cNvSpPr txBox="1"/>
          <p:nvPr/>
        </p:nvSpPr>
        <p:spPr>
          <a:xfrm>
            <a:off x="540000" y="376954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06" name="yt_shape_14406" title="H_117.56409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92113" y="2226023"/>
            <a:ext cx="2207772" cy="1493064"/>
            <a:chOff x="0" y="0"/>
            <a:chExt cx="2207772" cy="1493064"/>
          </a:xfrm>
        </p:grpSpPr>
        <p:pic>
          <p:nvPicPr>
            <p:cNvPr id="2" name="yt_image_14406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07772" cy="1097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08" name="yt_shape_14408"/>
            <p:cNvSpPr txBox="1"/>
            <p:nvPr/>
          </p:nvSpPr>
          <p:spPr>
            <a:xfrm>
              <a:off x="570605" y="11330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1427847-6CBA-3919-DA4A-A2D8D647000B}"/>
                  </a:ext>
                </a:extLst>
              </p:cNvPr>
              <p:cNvSpPr txBox="1"/>
              <p:nvPr/>
            </p:nvSpPr>
            <p:spPr>
              <a:xfrm>
                <a:off x="4647458" y="1247732"/>
                <a:ext cx="613474" cy="6784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0, 'hasSerialNum': 1, 'mathAnswerShape': 1}">
                <a:extLst>
                  <a:ext uri="{FF2B5EF4-FFF2-40B4-BE49-F238E27FC236}">
                    <a16:creationId xmlns:a16="http://schemas.microsoft.com/office/drawing/2014/main" id="{31427847-6CBA-3919-DA4A-A2D8D64700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7458" y="1247732"/>
                <a:ext cx="613474" cy="67844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0" name="yt_shape_1441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414" name="yt_shape_14414"/>
          <p:cNvSpPr txBox="1"/>
          <p:nvPr/>
        </p:nvSpPr>
        <p:spPr>
          <a:xfrm>
            <a:off x="540000" y="381316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11" name="yt_shape_14411" title="H_137.8714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4509" y="2011799"/>
            <a:ext cx="1802980" cy="1750968"/>
            <a:chOff x="0" y="0"/>
            <a:chExt cx="1802980" cy="1750968"/>
          </a:xfrm>
        </p:grpSpPr>
        <p:pic>
          <p:nvPicPr>
            <p:cNvPr id="2" name="yt_image_1441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02980" cy="13549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13" name="yt_shape_14413"/>
            <p:cNvSpPr txBox="1"/>
            <p:nvPr/>
          </p:nvSpPr>
          <p:spPr>
            <a:xfrm>
              <a:off x="368209" y="13909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EC7E815-6957-A137-EDCF-E62B28F1696B}"/>
              </a:ext>
            </a:extLst>
          </p:cNvPr>
          <p:cNvSpPr txBox="1"/>
          <p:nvPr/>
        </p:nvSpPr>
        <p:spPr>
          <a:xfrm>
            <a:off x="2955183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5" name="yt_shape_1441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铁道口栏杆的短臂长为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长臂长为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当短臂端点下降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长臂端点升高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杆的粗细忽略不计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419" name="yt_shape_14419"/>
          <p:cNvSpPr txBox="1"/>
          <p:nvPr/>
        </p:nvSpPr>
        <p:spPr>
          <a:xfrm>
            <a:off x="540000" y="369266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16" name="yt_shape_14416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45500" y="2011799"/>
            <a:ext cx="2100999" cy="1630440"/>
            <a:chOff x="0" y="0"/>
            <a:chExt cx="2100999" cy="1630440"/>
          </a:xfrm>
        </p:grpSpPr>
        <p:pic>
          <p:nvPicPr>
            <p:cNvPr id="3" name="yt_image_1441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00999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18" name="yt_shape_14418"/>
            <p:cNvSpPr txBox="1"/>
            <p:nvPr/>
          </p:nvSpPr>
          <p:spPr>
            <a:xfrm>
              <a:off x="441035" y="127044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420" name="yt_shape_14420"/>
          <p:cNvSpPr txBox="1"/>
          <p:nvPr/>
        </p:nvSpPr>
        <p:spPr>
          <a:xfrm>
            <a:off x="540000" y="4066107"/>
            <a:ext cx="99480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在正方形网格上画有梯形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424" name="yt_shape_14424"/>
          <p:cNvSpPr txBox="1"/>
          <p:nvPr/>
        </p:nvSpPr>
        <p:spPr>
          <a:xfrm>
            <a:off x="540000" y="594522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21" name="yt_shape_14421" title="H_94.246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21758" y="4697774"/>
            <a:ext cx="2348483" cy="1196928"/>
            <a:chOff x="0" y="0"/>
            <a:chExt cx="2348483" cy="1196928"/>
          </a:xfrm>
        </p:grpSpPr>
        <p:pic>
          <p:nvPicPr>
            <p:cNvPr id="2" name="yt_image_1442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48483" cy="8009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23" name="yt_shape_14423"/>
            <p:cNvSpPr txBox="1"/>
            <p:nvPr/>
          </p:nvSpPr>
          <p:spPr>
            <a:xfrm>
              <a:off x="564777" y="8369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E3470956-3FFB-14C7-2AEE-0A5452A4322F}"/>
              </a:ext>
            </a:extLst>
          </p:cNvPr>
          <p:cNvSpPr txBox="1"/>
          <p:nvPr/>
        </p:nvSpPr>
        <p:spPr>
          <a:xfrm>
            <a:off x="22789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DDE0AC-A591-C1D7-78C1-70E3360CF1B0}"/>
              </a:ext>
            </a:extLst>
          </p:cNvPr>
          <p:cNvSpPr txBox="1"/>
          <p:nvPr/>
        </p:nvSpPr>
        <p:spPr>
          <a:xfrm>
            <a:off x="9006423" y="4019301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5" name="yt_shape_1442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在方格纸中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每个小格的顶点称为格点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以格点连线为边的三角形叫格点三角形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作格点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相似比不为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429" name="yt_shape_14429"/>
          <p:cNvSpPr txBox="1"/>
          <p:nvPr/>
        </p:nvSpPr>
        <p:spPr>
          <a:xfrm>
            <a:off x="540000" y="483102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26" name="yt_shape_14426" title="H_180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5895" y="2491930"/>
            <a:ext cx="1980208" cy="2288808"/>
            <a:chOff x="0" y="0"/>
            <a:chExt cx="1980208" cy="2288808"/>
          </a:xfrm>
        </p:grpSpPr>
        <p:pic>
          <p:nvPicPr>
            <p:cNvPr id="2" name="yt_image_1442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80208" cy="1892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28" name="yt_shape_14428"/>
            <p:cNvSpPr txBox="1"/>
            <p:nvPr/>
          </p:nvSpPr>
          <p:spPr>
            <a:xfrm>
              <a:off x="380640" y="192880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02EF253-53B7-F2A5-87F1-585FAFE5C03A}"/>
              </a:ext>
            </a:extLst>
          </p:cNvPr>
          <p:cNvSpPr txBox="1"/>
          <p:nvPr/>
        </p:nvSpPr>
        <p:spPr>
          <a:xfrm>
            <a:off x="1364508" y="1804170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1363</Words>
  <Application>Microsoft Office PowerPoint</Application>
  <PresentationFormat>宽屏</PresentationFormat>
  <Paragraphs>96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41</cp:revision>
  <dcterms:created xsi:type="dcterms:W3CDTF">2023-05-05T05:33:04Z</dcterms:created>
  <dcterms:modified xsi:type="dcterms:W3CDTF">2023-05-12T05:46:41Z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