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7" r:id="rId4"/>
    <p:sldId id="336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2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97580" y="3040380"/>
            <a:ext cx="5196205" cy="776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62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8340" y="1224915"/>
            <a:ext cx="796861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0830" y="1942465"/>
            <a:ext cx="10144760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8443" y="3339123"/>
            <a:ext cx="7415751" cy="37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3720" y="4088765"/>
            <a:ext cx="282003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8340" y="5177790"/>
            <a:ext cx="9344660" cy="161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0" grpId="0" animBg="1"/>
      <p:bldP spid="22" grpId="0" bldLvl="0" animBg="1"/>
      <p:bldP spid="2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97610"/>
            <a:ext cx="1016381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192701"/>
            <a:ext cx="5590476" cy="43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5340" y="3002280"/>
            <a:ext cx="976820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777615"/>
            <a:ext cx="773620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4681855"/>
            <a:ext cx="603948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15340" y="5561965"/>
            <a:ext cx="780288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  <p:bldP spid="15" grpId="0" bldLvl="0" animBg="1"/>
      <p:bldP spid="18" grpId="0" bldLvl="0" animBg="1"/>
      <p:bldP spid="21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8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4955641"/>
            <a:ext cx="390476" cy="40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704"/>
            <a:ext cx="10800000" cy="354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24020" y="4364990"/>
            <a:ext cx="3120390" cy="243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76672"/>
            <a:ext cx="10800000" cy="3800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24020" y="4364990"/>
            <a:ext cx="3120390" cy="243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9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53333" y="2185515"/>
            <a:ext cx="2609523" cy="42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095" y="2185515"/>
            <a:ext cx="3514285" cy="42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0000" y="3131484"/>
            <a:ext cx="2247619" cy="43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95800" y="3903089"/>
            <a:ext cx="3528392" cy="27500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0800000" cy="2774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4"/>
          <a:stretch>
            <a:fillRect/>
          </a:stretch>
        </p:blipFill>
        <p:spPr>
          <a:xfrm>
            <a:off x="7441560" y="2924944"/>
            <a:ext cx="4053840" cy="359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248128" y="3140968"/>
            <a:ext cx="4247272" cy="33103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925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48257" y="1027674"/>
            <a:ext cx="506180" cy="33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4"/>
          <a:stretch>
            <a:fillRect/>
          </a:stretch>
        </p:blipFill>
        <p:spPr>
          <a:xfrm>
            <a:off x="9252367" y="1988840"/>
            <a:ext cx="2820297" cy="2500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0225038" cy="1670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494095"/>
            <a:ext cx="10225038" cy="4176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6212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2024-05-12T15:31:17Z</dcterms:created>
  <dcterms:modified xsi:type="dcterms:W3CDTF">2024-05-13T06:40:34Z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2052-6.7.0.8823</vt:lpwstr>
  </property>
  <property fmtid="{D5CDD505-2E9C-101B-9397-08002B2CF9AE}" pid="3" name="ICV">
    <vt:lpwstr>0803F182AC044BA3913AF2E555CD301E</vt:lpwstr>
  </property>
</Properties>
</file>