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1300" y="2813050"/>
            <a:ext cx="6629400" cy="123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348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993742"/>
            <a:ext cx="3916045" cy="186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070" y="2900012"/>
            <a:ext cx="407352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025" y="4170580"/>
            <a:ext cx="2184570" cy="37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4385" y="4773262"/>
            <a:ext cx="848106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7070" y="5408262"/>
            <a:ext cx="8588375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animBg="1"/>
      <p:bldP spid="19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7910"/>
            <a:ext cx="875093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865" y="1858010"/>
            <a:ext cx="789114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277228"/>
            <a:ext cx="5638095" cy="4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815" y="3890010"/>
            <a:ext cx="68948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688205"/>
            <a:ext cx="7176135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7" r="6291" b="37336"/>
          <a:stretch/>
        </p:blipFill>
        <p:spPr>
          <a:xfrm>
            <a:off x="8930193" y="3049342"/>
            <a:ext cx="2999656" cy="233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animBg="1"/>
      <p:bldP spid="14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91870"/>
            <a:ext cx="82442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64995"/>
            <a:ext cx="741807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8165" y="2459990"/>
            <a:ext cx="41713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03575"/>
            <a:ext cx="924433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997325"/>
            <a:ext cx="332613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776034"/>
            <a:ext cx="2876190" cy="4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491000"/>
            <a:ext cx="5525135" cy="4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7" r="6291" b="37336"/>
          <a:stretch/>
        </p:blipFill>
        <p:spPr>
          <a:xfrm>
            <a:off x="8184232" y="4025751"/>
            <a:ext cx="2999656" cy="233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4" grpId="0" bldLvl="0" animBg="1"/>
      <p:bldP spid="17" grpId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8175" y="958850"/>
            <a:ext cx="91541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1635" y="1803400"/>
            <a:ext cx="599567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385" y="2519680"/>
            <a:ext cx="10369152" cy="134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7" r="6291" b="37336"/>
          <a:stretch/>
        </p:blipFill>
        <p:spPr>
          <a:xfrm>
            <a:off x="5447928" y="4149597"/>
            <a:ext cx="2999656" cy="233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3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4241" y="5309245"/>
            <a:ext cx="318566" cy="36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1147" y="6154275"/>
            <a:ext cx="284126" cy="35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4198001"/>
            <a:ext cx="295238" cy="35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4207545"/>
            <a:ext cx="200000" cy="34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523" y="4198001"/>
            <a:ext cx="295238" cy="35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476" y="4198001"/>
            <a:ext cx="285714" cy="35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225301" cy="258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1"/>
          <a:stretch>
            <a:fillRect/>
          </a:stretch>
        </p:blipFill>
        <p:spPr>
          <a:xfrm>
            <a:off x="4295775" y="3284856"/>
            <a:ext cx="4032473" cy="340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792" y="3307193"/>
            <a:ext cx="4176464" cy="3385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470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1807118"/>
            <a:ext cx="1352380" cy="4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2630" y="3589880"/>
            <a:ext cx="824484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0800" y="4374740"/>
            <a:ext cx="532828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1"/>
          <a:stretch>
            <a:fillRect/>
          </a:stretch>
        </p:blipFill>
        <p:spPr>
          <a:xfrm>
            <a:off x="8328248" y="4363922"/>
            <a:ext cx="2742579" cy="231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653095"/>
            <a:ext cx="10800000" cy="9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22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2" r="6291" b="37336"/>
          <a:stretch/>
        </p:blipFill>
        <p:spPr>
          <a:xfrm>
            <a:off x="6672064" y="4221087"/>
            <a:ext cx="3168352" cy="248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5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981" y="1343612"/>
            <a:ext cx="776844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4677" y="2145958"/>
            <a:ext cx="768400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7" r="6291" b="37336"/>
          <a:stretch/>
        </p:blipFill>
        <p:spPr>
          <a:xfrm>
            <a:off x="9192344" y="2852936"/>
            <a:ext cx="2999656" cy="233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2024-05-12T15:43:03Z</dcterms:created>
  <dcterms:modified xsi:type="dcterms:W3CDTF">2024-05-13T06:54:19Z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2052-6.7.0.8823</vt:lpwstr>
  </property>
  <property fmtid="{D5CDD505-2E9C-101B-9397-08002B2CF9AE}" pid="3" name="ICV">
    <vt:lpwstr>0803F182AC044BA3913AF2E555CD301E</vt:lpwstr>
  </property>
</Properties>
</file>