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12950" y="2901950"/>
            <a:ext cx="8166100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75" y="1132000"/>
            <a:ext cx="3075837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480" y="1972945"/>
            <a:ext cx="564515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4545" y="3682365"/>
            <a:ext cx="495808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1170" y="4492625"/>
            <a:ext cx="30232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4545" y="5386070"/>
            <a:ext cx="341503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4545" y="6233160"/>
            <a:ext cx="34150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11456" y="731607"/>
            <a:ext cx="4549040" cy="3895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8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5380"/>
            <a:ext cx="8383905" cy="23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98759"/>
            <a:ext cx="5504761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5" r="5721" b="36092"/>
          <a:stretch/>
        </p:blipFill>
        <p:spPr>
          <a:xfrm>
            <a:off x="7392144" y="3717031"/>
            <a:ext cx="3707768" cy="278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2196"/>
            <a:ext cx="10800000" cy="42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22411"/>
            <a:ext cx="59099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84817"/>
            <a:ext cx="4447619" cy="36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59771"/>
            <a:ext cx="9061450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5" r="5721" b="36092"/>
          <a:stretch/>
        </p:blipFill>
        <p:spPr>
          <a:xfrm>
            <a:off x="8184232" y="826471"/>
            <a:ext cx="3335768" cy="2507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77313"/>
            <a:ext cx="5457142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83712"/>
            <a:ext cx="2400000" cy="35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42285"/>
            <a:ext cx="72193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820795"/>
            <a:ext cx="404304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5" r="5721" b="36092"/>
          <a:stretch/>
        </p:blipFill>
        <p:spPr>
          <a:xfrm>
            <a:off x="7392144" y="3855819"/>
            <a:ext cx="3324635" cy="249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684980"/>
            <a:ext cx="10800000" cy="542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5180" y="3609975"/>
            <a:ext cx="4749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 b="27979"/>
          <a:stretch>
            <a:fillRect/>
          </a:stretch>
        </p:blipFill>
        <p:spPr>
          <a:xfrm>
            <a:off x="10632504" y="4087627"/>
            <a:ext cx="1445642" cy="160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6760" y="3741420"/>
            <a:ext cx="6889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6" t="-202" r="26025" b="23272"/>
          <a:stretch>
            <a:fillRect/>
          </a:stretch>
        </p:blipFill>
        <p:spPr>
          <a:xfrm>
            <a:off x="9708515" y="4653280"/>
            <a:ext cx="2148205" cy="198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249993"/>
            <a:ext cx="352380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3231497"/>
            <a:ext cx="619047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5997209"/>
            <a:ext cx="571428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3225"/>
            <a:ext cx="10800000" cy="27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30085"/>
            <a:ext cx="10800000" cy="9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31" r="7411" b="47345"/>
          <a:stretch>
            <a:fillRect/>
          </a:stretch>
        </p:blipFill>
        <p:spPr>
          <a:xfrm>
            <a:off x="4728210" y="4293235"/>
            <a:ext cx="2247265" cy="249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1046480"/>
            <a:ext cx="50641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850" y="1791335"/>
            <a:ext cx="566610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070" y="3281045"/>
            <a:ext cx="42506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070" y="4053840"/>
            <a:ext cx="7959090" cy="18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94385" y="6244590"/>
            <a:ext cx="52590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12125" y="3717290"/>
            <a:ext cx="2955290" cy="253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2024-05-12T13:39:01Z</dcterms:created>
  <dcterms:modified xsi:type="dcterms:W3CDTF">2024-05-13T05:36:00Z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