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336" y="3645024"/>
            <a:ext cx="11809312" cy="580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704" y="1916832"/>
            <a:ext cx="4968552" cy="1227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110" y="1096010"/>
            <a:ext cx="81489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857" y="2137170"/>
            <a:ext cx="1342857" cy="33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2857" y="3006272"/>
            <a:ext cx="809523" cy="36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77333"/>
            <a:ext cx="5447619" cy="4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2221960"/>
            <a:ext cx="2323809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51810"/>
            <a:ext cx="44475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315" y="3872230"/>
            <a:ext cx="60883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5340" y="4807585"/>
            <a:ext cx="55841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0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782955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75485"/>
            <a:ext cx="77152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63215"/>
            <a:ext cx="50996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15385"/>
            <a:ext cx="87471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4648881"/>
            <a:ext cx="1390476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4677458"/>
            <a:ext cx="761904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9835" y="5582285"/>
            <a:ext cx="180467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7720" y="5582285"/>
            <a:ext cx="173037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2089606"/>
            <a:ext cx="323809" cy="3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2089606"/>
            <a:ext cx="314285" cy="3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2987511"/>
            <a:ext cx="1304761" cy="42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167765"/>
            <a:ext cx="359727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705" y="1799590"/>
            <a:ext cx="61220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3095" y="2541270"/>
            <a:ext cx="321119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447" y="3253188"/>
            <a:ext cx="6014162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85775" y="3850005"/>
            <a:ext cx="25050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705" y="4511040"/>
            <a:ext cx="63550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447" y="5363287"/>
            <a:ext cx="3531997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0" grpId="0" animBg="1"/>
      <p:bldP spid="23" grpId="0" bldLvl="0" animBg="1"/>
      <p:bldP spid="25" grpId="0" bldLvl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3714750"/>
            <a:ext cx="75692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690" y="4545965"/>
            <a:ext cx="63988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9690" y="5390515"/>
            <a:ext cx="60953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98220"/>
            <a:ext cx="901700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58975"/>
            <a:ext cx="7301230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50247"/>
            <a:ext cx="3647619" cy="4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69765"/>
            <a:ext cx="101777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224"/>
            <a:ext cx="6590476" cy="129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20695"/>
            <a:ext cx="351663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755000"/>
            <a:ext cx="1704761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622290"/>
            <a:ext cx="28155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2024-05-12T12:49:43Z</dcterms:created>
  <dcterms:modified xsi:type="dcterms:W3CDTF">2024-05-13T04:46:41Z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