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1" r:id="rId8"/>
    <p:sldId id="312" r:id="rId9"/>
    <p:sldId id="314" r:id="rId10"/>
    <p:sldId id="317" r:id="rId11"/>
    <p:sldId id="326" r:id="rId12"/>
    <p:sldId id="318" r:id="rId13"/>
    <p:sldId id="320" r:id="rId14"/>
    <p:sldId id="322" r:id="rId15"/>
    <p:sldId id="32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45" name="yt_image_1214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8" name="yt_shape_12148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三角形外角的概念</a:t>
            </a:r>
          </a:p>
        </p:txBody>
      </p:sp>
      <p:sp>
        <p:nvSpPr>
          <p:cNvPr id="12149" name="yt_shape_12149"/>
          <p:cNvSpPr txBox="1"/>
          <p:nvPr/>
        </p:nvSpPr>
        <p:spPr>
          <a:xfrm>
            <a:off x="540000" y="1977370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下列关于外角的说法正确的是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51" name="yt_table_1215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62478"/>
              </p:ext>
            </p:extLst>
          </p:nvPr>
        </p:nvGraphicFramePr>
        <p:xfrm>
          <a:off x="540047" y="2456673"/>
          <a:ext cx="4160838" cy="1901952"/>
        </p:xfrm>
        <a:graphic>
          <a:graphicData uri="http://schemas.openxmlformats.org/drawingml/2006/table">
            <a:tbl>
              <a:tblPr/>
              <a:tblGrid>
                <a:gridCol w="4160838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的外角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HBG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的外角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的外角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的外角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pic>
        <p:nvPicPr>
          <p:cNvPr id="12150" name="yt_image_12150_skip" title="H_102.3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7003" y="2456673"/>
            <a:ext cx="1672848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439625093" title="H_26.259764">
            <a:extLst>
              <a:ext uri="{FF2B5EF4-FFF2-40B4-BE49-F238E27FC236}">
                <a16:creationId xmlns:a16="http://schemas.microsoft.com/office/drawing/2014/main" id="{7FCBD731-3F5C-F7A2-B1E0-0A1D31EB0A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D88829-535B-1EA7-8328-0A378E880AE8}"/>
              </a:ext>
            </a:extLst>
          </p:cNvPr>
          <p:cNvSpPr txBox="1"/>
          <p:nvPr/>
        </p:nvSpPr>
        <p:spPr>
          <a:xfrm>
            <a:off x="62411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5" name="yt_shape_12205"/>
          <p:cNvSpPr txBox="1"/>
          <p:nvPr/>
        </p:nvSpPr>
        <p:spPr>
          <a:xfrm>
            <a:off x="540000" y="900000"/>
            <a:ext cx="1095652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）分两种情况：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综上所述，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</p:txBody>
      </p:sp>
      <p:pic>
        <p:nvPicPr>
          <p:cNvPr id="12207" name="yt_image_12207" title="H_1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2453" y="1528237"/>
            <a:ext cx="1846449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0" name="yt_shape_12210"/>
          <p:cNvSpPr txBox="1"/>
          <p:nvPr/>
        </p:nvSpPr>
        <p:spPr>
          <a:xfrm>
            <a:off x="540000" y="3603317"/>
            <a:ext cx="4064190" cy="15079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00" b="0" i="0" u="none" spc="-820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200" b="0" i="0" u="none" spc="29842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487FF3-58CD-9447-CE5B-C97FD44F416A}"/>
              </a:ext>
            </a:extLst>
          </p:cNvPr>
          <p:cNvSpPr txBox="1"/>
          <p:nvPr/>
        </p:nvSpPr>
        <p:spPr>
          <a:xfrm>
            <a:off x="449989" y="132868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）分两种情况：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F038E8-6CE3-E72C-539C-0F3198DF5F4D}"/>
              </a:ext>
            </a:extLst>
          </p:cNvPr>
          <p:cNvSpPr txBox="1"/>
          <p:nvPr/>
        </p:nvSpPr>
        <p:spPr>
          <a:xfrm>
            <a:off x="449989" y="1804170"/>
            <a:ext cx="8177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B84E7E-3784-1E0C-CAC9-BEA23DC2B019}"/>
              </a:ext>
            </a:extLst>
          </p:cNvPr>
          <p:cNvSpPr txBox="1"/>
          <p:nvPr/>
        </p:nvSpPr>
        <p:spPr>
          <a:xfrm>
            <a:off x="449989" y="2279658"/>
            <a:ext cx="936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48259-6FA9-D60E-FC2E-744AD59D3514}"/>
              </a:ext>
            </a:extLst>
          </p:cNvPr>
          <p:cNvSpPr txBox="1"/>
          <p:nvPr/>
        </p:nvSpPr>
        <p:spPr>
          <a:xfrm>
            <a:off x="449989" y="2755146"/>
            <a:ext cx="511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603317"/>
            <a:ext cx="2743200" cy="1885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337" y="3730929"/>
            <a:ext cx="22002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飞镖形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转化求角度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类型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：飞镖形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弯折成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e771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endParaRPr lang="en-US" altLang="zh-CN" sz="2400" b="0" i="1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1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215" name="yt_image_12215" title="H_117.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1019" y="2519457"/>
            <a:ext cx="3890340" cy="11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79376" y="1412776"/>
            <a:ext cx="11161240" cy="396044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yt_image_12218" title="H_118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28045" y="3743265"/>
            <a:ext cx="2158099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DDA5407-41A4-E27F-8813-31C46A068E9E}"/>
              </a:ext>
            </a:extLst>
          </p:cNvPr>
          <p:cNvSpPr txBox="1"/>
          <p:nvPr/>
        </p:nvSpPr>
        <p:spPr>
          <a:xfrm>
            <a:off x="479376" y="2725046"/>
            <a:ext cx="433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证明：如图，连接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并延长，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7E32F4-BF19-5486-1197-549C8C160E2C}"/>
              </a:ext>
            </a:extLst>
          </p:cNvPr>
          <p:cNvSpPr txBox="1"/>
          <p:nvPr/>
        </p:nvSpPr>
        <p:spPr>
          <a:xfrm>
            <a:off x="479376" y="3200534"/>
            <a:ext cx="533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19C8B5-24A0-2B46-34E3-304476692CA7}"/>
              </a:ext>
            </a:extLst>
          </p:cNvPr>
          <p:cNvSpPr txBox="1"/>
          <p:nvPr/>
        </p:nvSpPr>
        <p:spPr>
          <a:xfrm>
            <a:off x="479376" y="3676022"/>
            <a:ext cx="533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2DAA7D-A9E4-6424-CBF6-0EA55DFEDB45}"/>
              </a:ext>
            </a:extLst>
          </p:cNvPr>
          <p:cNvSpPr txBox="1"/>
          <p:nvPr/>
        </p:nvSpPr>
        <p:spPr>
          <a:xfrm>
            <a:off x="479376" y="4151510"/>
            <a:ext cx="472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1" name="yt_shape_1222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【针对训练】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上方的一点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a01b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5" name="yt_table_122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222020"/>
              </p:ext>
            </p:extLst>
          </p:nvPr>
        </p:nvGraphicFramePr>
        <p:xfrm>
          <a:off x="540119" y="236873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pic>
        <p:nvPicPr>
          <p:cNvPr id="12224" name="yt_image_12224_skip" title="H_99.2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3755" y="2824902"/>
            <a:ext cx="236624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3E0127-1925-E720-F8C3-7E9767F5D92B}"/>
              </a:ext>
            </a:extLst>
          </p:cNvPr>
          <p:cNvSpPr txBox="1"/>
          <p:nvPr/>
        </p:nvSpPr>
        <p:spPr>
          <a:xfrm>
            <a:off x="6528048" y="18076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376" y="900000"/>
            <a:ext cx="11305256" cy="346510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7" name="yt_shape_12227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字形</a:t>
            </a:r>
          </a:p>
        </p:txBody>
      </p:sp>
      <p:sp>
        <p:nvSpPr>
          <p:cNvPr id="12228" name="yt_shape_12228"/>
          <p:cNvSpPr txBox="1"/>
          <p:nvPr/>
        </p:nvSpPr>
        <p:spPr>
          <a:xfrm>
            <a:off x="540000" y="1386164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2" name="yt_table_122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263182"/>
              </p:ext>
            </p:extLst>
          </p:nvPr>
        </p:nvGraphicFramePr>
        <p:xfrm>
          <a:off x="540047" y="1865467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grpSp>
        <p:nvGrpSpPr>
          <p:cNvPr id="12229" name="yt_shape_12229_skip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37054" y="1865467"/>
            <a:ext cx="2813048" cy="1503567"/>
            <a:chOff x="0" y="0"/>
            <a:chExt cx="2911784" cy="1503567"/>
          </a:xfrm>
        </p:grpSpPr>
        <p:pic>
          <p:nvPicPr>
            <p:cNvPr id="2" name="yt_image_122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11784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1" name="yt_shape_12231"/>
            <p:cNvSpPr txBox="1"/>
            <p:nvPr/>
          </p:nvSpPr>
          <p:spPr>
            <a:xfrm>
              <a:off x="922611" y="1143567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ab6a0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D72CAA-BF35-0AD8-9A02-409BCD2ED45C}"/>
              </a:ext>
            </a:extLst>
          </p:cNvPr>
          <p:cNvSpPr txBox="1"/>
          <p:nvPr/>
        </p:nvSpPr>
        <p:spPr>
          <a:xfrm>
            <a:off x="3963127" y="13393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376" y="900000"/>
            <a:ext cx="11305256" cy="2673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4" name="yt_shape_12234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【针对训练】</a:t>
            </a:r>
          </a:p>
        </p:txBody>
      </p:sp>
      <p:sp>
        <p:nvSpPr>
          <p:cNvPr id="12235" name="yt_shape_12235"/>
          <p:cNvSpPr txBox="1"/>
          <p:nvPr/>
        </p:nvSpPr>
        <p:spPr>
          <a:xfrm>
            <a:off x="540119" y="13861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1fd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9" name="yt_table_122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268698"/>
              </p:ext>
            </p:extLst>
          </p:nvPr>
        </p:nvGraphicFramePr>
        <p:xfrm>
          <a:off x="540047" y="2345599"/>
          <a:ext cx="3700780" cy="950976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grpSp>
        <p:nvGrpSpPr>
          <p:cNvPr id="12236" name="yt_shape_12236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3964" y="2345599"/>
            <a:ext cx="1655884" cy="1969911"/>
            <a:chOff x="0" y="0"/>
            <a:chExt cx="1655884" cy="1969911"/>
          </a:xfrm>
        </p:grpSpPr>
        <p:pic>
          <p:nvPicPr>
            <p:cNvPr id="2" name="yt_image_1223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5884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8" name="yt_shape_12238"/>
            <p:cNvSpPr txBox="1"/>
            <p:nvPr/>
          </p:nvSpPr>
          <p:spPr>
            <a:xfrm>
              <a:off x="294661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0EEF50-B7B4-6AC1-2AD3-2769AC95ABF1}"/>
              </a:ext>
            </a:extLst>
          </p:cNvPr>
          <p:cNvSpPr txBox="1"/>
          <p:nvPr/>
        </p:nvSpPr>
        <p:spPr>
          <a:xfrm>
            <a:off x="1364508" y="18148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376" y="900000"/>
            <a:ext cx="11305256" cy="353711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3" name="yt_shape_12153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三角形外角的性质</a:t>
            </a:r>
          </a:p>
        </p:txBody>
      </p:sp>
      <p:sp>
        <p:nvSpPr>
          <p:cNvPr id="12154" name="yt_shape_12154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（湘潭市中考）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53b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58" name="yt_table_121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975644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grpSp>
        <p:nvGrpSpPr>
          <p:cNvPr id="12155" name="yt_shape_12155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4538" y="2354640"/>
            <a:ext cx="1885361" cy="1695591"/>
            <a:chOff x="0" y="0"/>
            <a:chExt cx="1885361" cy="1695591"/>
          </a:xfrm>
        </p:grpSpPr>
        <p:pic>
          <p:nvPicPr>
            <p:cNvPr id="2" name="yt_image_1215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536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7" name="yt_shape_12157"/>
            <p:cNvSpPr txBox="1"/>
            <p:nvPr/>
          </p:nvSpPr>
          <p:spPr>
            <a:xfrm>
              <a:off x="409399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439625152">
            <a:extLst>
              <a:ext uri="{FF2B5EF4-FFF2-40B4-BE49-F238E27FC236}">
                <a16:creationId xmlns:a16="http://schemas.microsoft.com/office/drawing/2014/main" id="{368BF35C-464E-B559-EFA7-B3C5537787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E351EC6-147A-68A9-8192-231837C7F5BF}"/>
              </a:ext>
            </a:extLst>
          </p:cNvPr>
          <p:cNvSpPr txBox="1"/>
          <p:nvPr/>
        </p:nvSpPr>
        <p:spPr>
          <a:xfrm>
            <a:off x="1950296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0" name="yt_shape_12160"/>
          <p:cNvSpPr txBox="1"/>
          <p:nvPr/>
        </p:nvSpPr>
        <p:spPr>
          <a:xfrm>
            <a:off x="540000" y="900000"/>
            <a:ext cx="101405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4" name="yt_table_121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814361"/>
              </p:ext>
            </p:extLst>
          </p:nvPr>
        </p:nvGraphicFramePr>
        <p:xfrm>
          <a:off x="540047" y="1379303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grpSp>
        <p:nvGrpSpPr>
          <p:cNvPr id="12161" name="yt_shape_12161_skip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2805" y="1669798"/>
            <a:ext cx="1533270" cy="2128788"/>
            <a:chOff x="0" y="0"/>
            <a:chExt cx="1533270" cy="2128788"/>
          </a:xfrm>
        </p:grpSpPr>
        <p:pic>
          <p:nvPicPr>
            <p:cNvPr id="2" name="yt_image_1216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3270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3" name="yt_shape_12163"/>
            <p:cNvSpPr txBox="1"/>
            <p:nvPr/>
          </p:nvSpPr>
          <p:spPr>
            <a:xfrm>
              <a:off x="233354" y="17687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66" name="yt_shape_12166"/>
          <p:cNvSpPr txBox="1"/>
          <p:nvPr/>
        </p:nvSpPr>
        <p:spPr>
          <a:xfrm>
            <a:off x="540000" y="3558409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三角形的一个外角是锐角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则此三角形的形状是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7" name="yt_table_121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175773"/>
              </p:ext>
            </p:extLst>
          </p:nvPr>
        </p:nvGraphicFramePr>
        <p:xfrm>
          <a:off x="540047" y="4037712"/>
          <a:ext cx="7231698" cy="950976"/>
        </p:xfrm>
        <a:graphic>
          <a:graphicData uri="http://schemas.openxmlformats.org/drawingml/2006/table">
            <a:tbl>
              <a:tblPr/>
              <a:tblGrid>
                <a:gridCol w="4767898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811FD698-8706-01E9-9DB9-8B39273C6892}"/>
              </a:ext>
            </a:extLst>
          </p:cNvPr>
          <p:cNvSpPr txBox="1"/>
          <p:nvPr/>
        </p:nvSpPr>
        <p:spPr>
          <a:xfrm>
            <a:off x="967971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BB2E73-C2A1-EBB7-7722-A2676D20EC6C}"/>
              </a:ext>
            </a:extLst>
          </p:cNvPr>
          <p:cNvSpPr txBox="1"/>
          <p:nvPr/>
        </p:nvSpPr>
        <p:spPr>
          <a:xfrm>
            <a:off x="7765189" y="35116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9" name="yt_shape_12169" descr="{&quot;rangeId&quot;:0,&quot;hasUnderline&quot;:&quot;1&quot;}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用不等号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4e8"/>
              </a:rPr>
              <a:t>的大小关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70" name="yt_image_12170" title="H_120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0425" y="2011799"/>
            <a:ext cx="1691148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01BFE0-E400-CEE3-005E-AB49D7339162}"/>
              </a:ext>
            </a:extLst>
          </p:cNvPr>
          <p:cNvSpPr txBox="1"/>
          <p:nvPr/>
        </p:nvSpPr>
        <p:spPr>
          <a:xfrm>
            <a:off x="1669309" y="1328682"/>
            <a:ext cx="1832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2" name="yt_shape_12172"/>
          <p:cNvSpPr txBox="1"/>
          <p:nvPr/>
        </p:nvSpPr>
        <p:spPr>
          <a:xfrm>
            <a:off x="540119" y="900000"/>
            <a:ext cx="11111999" cy="23527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0ca6"/>
              </a:rPr>
              <a:t> 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c448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97°.</a:t>
            </a:r>
          </a:p>
        </p:txBody>
      </p:sp>
      <p:pic>
        <p:nvPicPr>
          <p:cNvPr id="12175" name="yt_image_12175" title="H_136.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4410" y="1979506"/>
            <a:ext cx="1790438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7" name="yt_shape_12177"/>
          <p:cNvSpPr txBox="1"/>
          <p:nvPr/>
        </p:nvSpPr>
        <p:spPr>
          <a:xfrm>
            <a:off x="553776" y="34650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97°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3_579ba"/>
              </a:rPr>
              <a:t>97°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117°.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BFC467-36DF-BF3E-8D50-0FBD44AC92F4}"/>
              </a:ext>
            </a:extLst>
          </p:cNvPr>
          <p:cNvSpPr txBox="1"/>
          <p:nvPr/>
        </p:nvSpPr>
        <p:spPr>
          <a:xfrm>
            <a:off x="450108" y="2279658"/>
            <a:ext cx="10965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EE32EA-CFA8-CD68-53B2-E50DED7596B9}"/>
              </a:ext>
            </a:extLst>
          </p:cNvPr>
          <p:cNvSpPr txBox="1"/>
          <p:nvPr/>
        </p:nvSpPr>
        <p:spPr>
          <a:xfrm>
            <a:off x="450108" y="2755146"/>
            <a:ext cx="68332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c448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E53182-4203-6A7C-78D9-3AC08BDB6F49}"/>
              </a:ext>
            </a:extLst>
          </p:cNvPr>
          <p:cNvSpPr txBox="1"/>
          <p:nvPr/>
        </p:nvSpPr>
        <p:spPr>
          <a:xfrm>
            <a:off x="463765" y="3893776"/>
            <a:ext cx="11292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97°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00ACC6-506E-6385-7517-ED57799B2364}"/>
              </a:ext>
            </a:extLst>
          </p:cNvPr>
          <p:cNvSpPr txBox="1"/>
          <p:nvPr/>
        </p:nvSpPr>
        <p:spPr>
          <a:xfrm>
            <a:off x="463765" y="4369264"/>
            <a:ext cx="1129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3_579ba"/>
              </a:rPr>
              <a:t>97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3_579ba"/>
              </a:rPr>
              <a:t>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1" name="yt_shape_1218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ccd6"/>
              </a:rPr>
              <a:t>延长线上的一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82" name="yt_image_12182" title="H_97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6252" y="2011799"/>
            <a:ext cx="1959494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4" name="yt_shape_12184"/>
          <p:cNvSpPr txBox="1"/>
          <p:nvPr/>
        </p:nvSpPr>
        <p:spPr>
          <a:xfrm>
            <a:off x="540000" y="3301325"/>
            <a:ext cx="1088439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124°.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84°.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的外角，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61E19C-2037-6B3C-6E3D-77C4BE8202A3}"/>
              </a:ext>
            </a:extLst>
          </p:cNvPr>
          <p:cNvSpPr txBox="1"/>
          <p:nvPr/>
        </p:nvSpPr>
        <p:spPr>
          <a:xfrm>
            <a:off x="449989" y="3254519"/>
            <a:ext cx="10959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77A166-EAF6-5BBB-A1C3-3F7132254F8C}"/>
              </a:ext>
            </a:extLst>
          </p:cNvPr>
          <p:cNvSpPr txBox="1"/>
          <p:nvPr/>
        </p:nvSpPr>
        <p:spPr>
          <a:xfrm>
            <a:off x="449989" y="3730007"/>
            <a:ext cx="608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D87DCF-76D3-BA7E-1968-DFC0CD76DC12}"/>
              </a:ext>
            </a:extLst>
          </p:cNvPr>
          <p:cNvSpPr txBox="1"/>
          <p:nvPr/>
        </p:nvSpPr>
        <p:spPr>
          <a:xfrm>
            <a:off x="449989" y="4205495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7E0B79-341A-4C4C-C19E-24109B8DE790}"/>
              </a:ext>
            </a:extLst>
          </p:cNvPr>
          <p:cNvSpPr txBox="1"/>
          <p:nvPr/>
        </p:nvSpPr>
        <p:spPr>
          <a:xfrm>
            <a:off x="449989" y="4680983"/>
            <a:ext cx="6984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的外角，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732576-3844-89A5-C428-6F8210074A0D}"/>
              </a:ext>
            </a:extLst>
          </p:cNvPr>
          <p:cNvSpPr txBox="1"/>
          <p:nvPr/>
        </p:nvSpPr>
        <p:spPr>
          <a:xfrm>
            <a:off x="449989" y="5156471"/>
            <a:ext cx="5383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" name="yt_shape_12185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忽略外角的性质中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不相邻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这一条件而出错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626816-EF70-2EF4-229B-A7D6043A06C8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忽略外角的性质中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不相邻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这一条件而出错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186"/>
          <p:cNvSpPr txBox="1"/>
          <p:nvPr/>
        </p:nvSpPr>
        <p:spPr>
          <a:xfrm>
            <a:off x="540000" y="14071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f6be"/>
              </a:rPr>
              <a:t>则下列式子中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5" name="yt_table_1218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069603"/>
              </p:ext>
            </p:extLst>
          </p:nvPr>
        </p:nvGraphicFramePr>
        <p:xfrm>
          <a:off x="539928" y="2366576"/>
          <a:ext cx="4200525" cy="1901952"/>
        </p:xfrm>
        <a:graphic>
          <a:graphicData uri="http://schemas.openxmlformats.org/drawingml/2006/table">
            <a:tbl>
              <a:tblPr/>
              <a:tblGrid>
                <a:gridCol w="4200525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pic>
        <p:nvPicPr>
          <p:cNvPr id="6" name="yt_image_12187_skip" title="H_110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3387" y="2366576"/>
            <a:ext cx="192640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FE715E5-3FC1-B494-200E-5DCF6E910CE7}"/>
              </a:ext>
            </a:extLst>
          </p:cNvPr>
          <p:cNvSpPr txBox="1"/>
          <p:nvPr/>
        </p:nvSpPr>
        <p:spPr>
          <a:xfrm>
            <a:off x="2278789" y="1835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90" name="yt_image_1219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3" name="yt_shape_12193"/>
          <p:cNvSpPr txBox="1"/>
          <p:nvPr/>
        </p:nvSpPr>
        <p:spPr>
          <a:xfrm>
            <a:off x="540000" y="1482165"/>
            <a:ext cx="10823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已知三角形三个内角的比为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则这个三角形三个外角的比为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4" name="yt_table_121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673382"/>
              </p:ext>
            </p:extLst>
          </p:nvPr>
        </p:nvGraphicFramePr>
        <p:xfrm>
          <a:off x="540047" y="1961468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12196" name="yt_shape_12196" descr="{&quot;rangeId&quot;:0,&quot;hasUnderline&quot;:&quot;1&quot;}"/>
          <p:cNvSpPr txBox="1"/>
          <p:nvPr/>
        </p:nvSpPr>
        <p:spPr>
          <a:xfrm>
            <a:off x="540120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年陕西省改编）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9672"/>
              </a:rPr>
              <a:t>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pic>
        <p:nvPicPr>
          <p:cNvPr id="12197" name="yt_image_12197" title="H_139.9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0234" y="4074821"/>
            <a:ext cx="2271531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D3589A-F261-55E9-FFCA-AF6EE2DC7A26}"/>
              </a:ext>
            </a:extLst>
          </p:cNvPr>
          <p:cNvSpPr txBox="1"/>
          <p:nvPr/>
        </p:nvSpPr>
        <p:spPr>
          <a:xfrm>
            <a:off x="10355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2D1E7A-B836-DEF8-DF9C-190476230222}"/>
              </a:ext>
            </a:extLst>
          </p:cNvPr>
          <p:cNvSpPr txBox="1"/>
          <p:nvPr/>
        </p:nvSpPr>
        <p:spPr>
          <a:xfrm>
            <a:off x="6228609" y="33917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99" name="yt_shape_12199"/>
              <p:cNvSpPr txBox="1"/>
              <p:nvPr/>
            </p:nvSpPr>
            <p:spPr>
              <a:xfrm>
                <a:off x="540119" y="900000"/>
                <a:ext cx="12828689" cy="302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（玉林名山中学月考卷）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5321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4fe0a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52°.</a:t>
                </a:r>
              </a:p>
            </p:txBody>
          </p:sp>
        </mc:Choice>
        <mc:Fallback>
          <p:sp>
            <p:nvSpPr>
              <p:cNvPr id="12199" name="yt_shape_12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2828689" cy="3027047"/>
              </a:xfrm>
              <a:prstGeom prst="rect">
                <a:avLst/>
              </a:prstGeom>
              <a:blipFill>
                <a:blip r:embed="rId2"/>
                <a:stretch>
                  <a:fillRect l="-1473" t="-181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03" name="yt_image_12203" title="H_1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3068857"/>
            <a:ext cx="1846449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5BD3DD-250C-DDE9-6EEB-409D6F7D6B41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11408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5BD3DD-250C-DDE9-6EEB-409D6F7D6B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11408411" cy="765061"/>
              </a:xfrm>
              <a:prstGeom prst="rect">
                <a:avLst/>
              </a:prstGeom>
              <a:blipFill>
                <a:blip r:embed="rId4"/>
                <a:stretch>
                  <a:fillRect l="-8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43C3383-AC81-499C-A642-EDC9D01EC140}"/>
              </a:ext>
            </a:extLst>
          </p:cNvPr>
          <p:cNvSpPr txBox="1"/>
          <p:nvPr/>
        </p:nvSpPr>
        <p:spPr>
          <a:xfrm>
            <a:off x="450108" y="2951107"/>
            <a:ext cx="322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fe0a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AD6611-A2D0-F185-0182-0FBD6EA511D0}"/>
              </a:ext>
            </a:extLst>
          </p:cNvPr>
          <p:cNvSpPr txBox="1"/>
          <p:nvPr/>
        </p:nvSpPr>
        <p:spPr>
          <a:xfrm>
            <a:off x="450108" y="3426595"/>
            <a:ext cx="8193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52°.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1362</Words>
  <Application>Microsoft Office PowerPoint</Application>
  <PresentationFormat>宽屏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_⨹_1_4c448</vt:lpstr>
      <vt:lpstr>_⨹_1_4fe0a</vt:lpstr>
      <vt:lpstr>_⨹_1_6b53b</vt:lpstr>
      <vt:lpstr>_⨹_1_85321</vt:lpstr>
      <vt:lpstr>_⨹_1_a0ca6</vt:lpstr>
      <vt:lpstr>_⨹_1_ab6a0</vt:lpstr>
      <vt:lpstr>_⨹_1_b1fd4</vt:lpstr>
      <vt:lpstr>_⨹_1_e9672</vt:lpstr>
      <vt:lpstr>_⨹_1_ee771</vt:lpstr>
      <vt:lpstr>_⨹_1_fa01b</vt:lpstr>
      <vt:lpstr>_⨹_3_579ba</vt:lpstr>
      <vt:lpstr>_⨹_4_4f4e8</vt:lpstr>
      <vt:lpstr>_⨹_6_2ccd6</vt:lpstr>
      <vt:lpstr>_⨹_6_7f6be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2024-05-11T14:54:45Z</dcterms:created>
  <dcterms:modified xsi:type="dcterms:W3CDTF">2024-05-13T05:57:24Z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