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24" r:id="rId4"/>
    <p:sldId id="334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344" y="3136901"/>
            <a:ext cx="11881320" cy="56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9"/>
          <a:stretch/>
        </p:blipFill>
        <p:spPr>
          <a:xfrm>
            <a:off x="720090" y="972185"/>
            <a:ext cx="10776510" cy="52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53486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92630"/>
            <a:ext cx="46031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63850"/>
            <a:ext cx="5534025" cy="185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130165"/>
            <a:ext cx="903795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03" y="1476324"/>
            <a:ext cx="10800000" cy="437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993" y="1661294"/>
            <a:ext cx="79209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993" y="2668404"/>
            <a:ext cx="42316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993" y="3545974"/>
            <a:ext cx="10382885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9993" y="5291589"/>
            <a:ext cx="88868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4887" b="47962"/>
          <a:stretch>
            <a:fillRect/>
          </a:stretch>
        </p:blipFill>
        <p:spPr>
          <a:xfrm>
            <a:off x="8904312" y="1226249"/>
            <a:ext cx="3076418" cy="186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88"/>
          <a:stretch>
            <a:fillRect/>
          </a:stretch>
        </p:blipFill>
        <p:spPr>
          <a:xfrm>
            <a:off x="720090" y="972185"/>
            <a:ext cx="9657080" cy="252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36" t="27661" r="4469" b="31085"/>
          <a:stretch>
            <a:fillRect/>
          </a:stretch>
        </p:blipFill>
        <p:spPr>
          <a:xfrm>
            <a:off x="4439920" y="3645535"/>
            <a:ext cx="30237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2"/>
          <a:stretch>
            <a:fillRect/>
          </a:stretch>
        </p:blipFill>
        <p:spPr>
          <a:xfrm>
            <a:off x="695325" y="981075"/>
            <a:ext cx="9657080" cy="330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4046" y="1148453"/>
            <a:ext cx="1498779" cy="39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592" y="2844075"/>
            <a:ext cx="1524674" cy="44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0288" y="3679104"/>
            <a:ext cx="5007285" cy="40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36" t="27661" r="4469" b="31085"/>
          <a:stretch>
            <a:fillRect/>
          </a:stretch>
        </p:blipFill>
        <p:spPr>
          <a:xfrm>
            <a:off x="8760296" y="3883601"/>
            <a:ext cx="30237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8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2733040"/>
            <a:ext cx="54140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975" y="3430270"/>
            <a:ext cx="26149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975" y="4164965"/>
            <a:ext cx="54794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8195" y="4885055"/>
            <a:ext cx="303466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5556885"/>
            <a:ext cx="33051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975" y="6092825"/>
            <a:ext cx="64750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6" grpId="0" bldLvl="0" animBg="1"/>
      <p:bldP spid="20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7824470" y="4725670"/>
            <a:ext cx="221234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96225" y="3789045"/>
            <a:ext cx="219964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4" r="204"/>
          <a:stretch/>
        </p:blipFill>
        <p:spPr>
          <a:xfrm>
            <a:off x="720090" y="908720"/>
            <a:ext cx="9336350" cy="575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7070" y="1203960"/>
            <a:ext cx="5633085" cy="170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70" y="3289935"/>
            <a:ext cx="726122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7070" y="4555490"/>
            <a:ext cx="223837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070" y="5779770"/>
            <a:ext cx="536829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44072" y="264023"/>
            <a:ext cx="2664296" cy="3230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5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60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3753864"/>
            <a:ext cx="2209524" cy="4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04380" y="4365625"/>
            <a:ext cx="2954655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3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971550"/>
            <a:ext cx="44945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340" y="1809750"/>
            <a:ext cx="33064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6450" y="2524125"/>
            <a:ext cx="488886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6450" y="3696970"/>
            <a:ext cx="55054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6450" y="4389755"/>
            <a:ext cx="507428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6450" y="5625465"/>
            <a:ext cx="845883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81765" y="632640"/>
            <a:ext cx="3266563" cy="2694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0" grpId="0" bldLvl="0" animBg="1"/>
      <p:bldP spid="29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4887" b="47962"/>
          <a:stretch>
            <a:fillRect/>
          </a:stretch>
        </p:blipFill>
        <p:spPr>
          <a:xfrm>
            <a:off x="7990205" y="2420620"/>
            <a:ext cx="3361690" cy="203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2024-05-12T13:11:59Z</dcterms:created>
  <dcterms:modified xsi:type="dcterms:W3CDTF">2024-05-13T05:16:21Z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