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67" r:id="rId4"/>
    <p:sldId id="366" r:id="rId5"/>
    <p:sldId id="365" r:id="rId6"/>
    <p:sldId id="363" r:id="rId7"/>
    <p:sldId id="362" r:id="rId8"/>
    <p:sldId id="360" r:id="rId9"/>
    <p:sldId id="359" r:id="rId10"/>
    <p:sldId id="410" r:id="rId11"/>
    <p:sldId id="358" r:id="rId12"/>
    <p:sldId id="356" r:id="rId13"/>
    <p:sldId id="355" r:id="rId14"/>
    <p:sldId id="354" r:id="rId15"/>
    <p:sldId id="353" r:id="rId16"/>
    <p:sldId id="352" r:id="rId17"/>
    <p:sldId id="351" r:id="rId18"/>
    <p:sldId id="350" r:id="rId19"/>
    <p:sldId id="349" r:id="rId20"/>
    <p:sldId id="348" r:id="rId21"/>
    <p:sldId id="347" r:id="rId22"/>
    <p:sldId id="346" r:id="rId23"/>
    <p:sldId id="345" r:id="rId24"/>
    <p:sldId id="344" r:id="rId25"/>
    <p:sldId id="343" r:id="rId26"/>
    <p:sldId id="341" r:id="rId27"/>
    <p:sldId id="340" r:id="rId28"/>
    <p:sldId id="338" r:id="rId29"/>
    <p:sldId id="337" r:id="rId30"/>
    <p:sldId id="336" r:id="rId31"/>
    <p:sldId id="335" r:id="rId32"/>
    <p:sldId id="334" r:id="rId33"/>
    <p:sldId id="332" r:id="rId34"/>
    <p:sldId id="330" r:id="rId35"/>
    <p:sldId id="329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9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image" Target="../media/image29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32.png"/><Relationship Id="rId5" Type="http://schemas.openxmlformats.org/officeDocument/2006/relationships/image" Target="../media/image29.png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tags" Target="../tags/tag40.xml"/><Relationship Id="rId7" Type="http://schemas.openxmlformats.org/officeDocument/2006/relationships/image" Target="../media/image43.pn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9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4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4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4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image" Target="../media/image42.png"/><Relationship Id="rId5" Type="http://schemas.openxmlformats.org/officeDocument/2006/relationships/image" Target="../media/image40.png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8.xml"/><Relationship Id="rId7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33650" y="2927350"/>
            <a:ext cx="7124700" cy="100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71"/>
          <a:stretch>
            <a:fillRect/>
          </a:stretch>
        </p:blipFill>
        <p:spPr>
          <a:xfrm>
            <a:off x="742315" y="692785"/>
            <a:ext cx="10800080" cy="267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07" t="29303" r="46890"/>
          <a:stretch>
            <a:fillRect/>
          </a:stretch>
        </p:blipFill>
        <p:spPr>
          <a:xfrm>
            <a:off x="6887845" y="2637155"/>
            <a:ext cx="3024415" cy="4017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11"/>
          <a:stretch>
            <a:fillRect/>
          </a:stretch>
        </p:blipFill>
        <p:spPr>
          <a:xfrm>
            <a:off x="807085" y="908500"/>
            <a:ext cx="10800080" cy="241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184232" y="2853055"/>
            <a:ext cx="2276123" cy="3690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9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27100"/>
            <a:ext cx="1105217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8005" y="1842770"/>
            <a:ext cx="663892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782948"/>
            <a:ext cx="2428571" cy="362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74" r="73559"/>
          <a:stretch>
            <a:fillRect/>
          </a:stretch>
        </p:blipFill>
        <p:spPr>
          <a:xfrm>
            <a:off x="7752185" y="2973914"/>
            <a:ext cx="2520280" cy="2910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57275"/>
            <a:ext cx="938022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896110"/>
            <a:ext cx="309372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3220" y="2612390"/>
            <a:ext cx="648652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377565"/>
            <a:ext cx="592709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4343400"/>
            <a:ext cx="446659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5134610"/>
            <a:ext cx="572008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5894070"/>
            <a:ext cx="634301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07" t="29303" r="46890"/>
          <a:stretch>
            <a:fillRect/>
          </a:stretch>
        </p:blipFill>
        <p:spPr>
          <a:xfrm>
            <a:off x="8400256" y="2334577"/>
            <a:ext cx="3024415" cy="4017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20" grpId="0" bldLvl="0" animBg="1"/>
      <p:bldP spid="23" grpId="0" bldLvl="0" animBg="1"/>
      <p:bldP spid="25" grpId="0" bldLvl="0" animBg="1"/>
      <p:bldP spid="3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0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6" r="14223"/>
          <a:stretch>
            <a:fillRect/>
          </a:stretch>
        </p:blipFill>
        <p:spPr>
          <a:xfrm>
            <a:off x="8747125" y="2564904"/>
            <a:ext cx="2131694" cy="3505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990600"/>
            <a:ext cx="9976485" cy="133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435" y="2652395"/>
            <a:ext cx="618045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2635" y="3520589"/>
            <a:ext cx="2341953" cy="42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2325" y="4244975"/>
            <a:ext cx="508762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22325" y="4958080"/>
            <a:ext cx="598233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22325" y="5910580"/>
            <a:ext cx="242570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703821" y="2655226"/>
            <a:ext cx="2072699" cy="3360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  <p:bldP spid="12" grpId="0" bldLvl="0" animBg="1"/>
      <p:bldP spid="17" grpId="0" bldLvl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5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749" y="866987"/>
            <a:ext cx="4605629" cy="33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610" y="1440782"/>
            <a:ext cx="46342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1997042"/>
            <a:ext cx="691959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9749" y="2850062"/>
            <a:ext cx="2079717" cy="37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9749" y="3508564"/>
            <a:ext cx="4658567" cy="38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9610" y="4127467"/>
            <a:ext cx="255587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9610" y="4795487"/>
            <a:ext cx="408368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9610" y="5481922"/>
            <a:ext cx="665035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9749" y="6210693"/>
            <a:ext cx="6178652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6" r="14223"/>
          <a:stretch>
            <a:fillRect/>
          </a:stretch>
        </p:blipFill>
        <p:spPr>
          <a:xfrm>
            <a:off x="8747125" y="2564904"/>
            <a:ext cx="2131694" cy="3505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bldLvl="0" animBg="1"/>
      <p:bldP spid="16" grpId="0" animBg="1"/>
      <p:bldP spid="19" grpId="0" animBg="1"/>
      <p:bldP spid="21" grpId="0" bldLvl="0" animBg="1"/>
      <p:bldP spid="24" grpId="0" bldLvl="0" animBg="1"/>
      <p:bldP spid="28" grpId="0" bldLvl="0" animBg="1"/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48455"/>
            <a:ext cx="10800000" cy="4428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6" r="3552" b="24174"/>
          <a:stretch>
            <a:fillRect/>
          </a:stretch>
        </p:blipFill>
        <p:spPr>
          <a:xfrm>
            <a:off x="8328025" y="4004945"/>
            <a:ext cx="2905760" cy="272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4437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0000" y="873995"/>
            <a:ext cx="3857142" cy="43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6" r="3552" b="24174"/>
          <a:stretch>
            <a:fillRect/>
          </a:stretch>
        </p:blipFill>
        <p:spPr>
          <a:xfrm>
            <a:off x="8328025" y="4221088"/>
            <a:ext cx="2675690" cy="2513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17"/>
          <a:stretch/>
        </p:blipFill>
        <p:spPr>
          <a:xfrm>
            <a:off x="720090" y="972185"/>
            <a:ext cx="10776510" cy="570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5785485" cy="139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926080"/>
            <a:ext cx="5795010" cy="141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3700" y="4643120"/>
            <a:ext cx="6083300" cy="19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2185"/>
            <a:ext cx="866521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07235"/>
            <a:ext cx="8265795" cy="101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7035" y="3357245"/>
            <a:ext cx="7319645" cy="149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6" r="3552" b="24174"/>
          <a:stretch>
            <a:fillRect/>
          </a:stretch>
        </p:blipFill>
        <p:spPr>
          <a:xfrm>
            <a:off x="8615964" y="3739538"/>
            <a:ext cx="2905760" cy="272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4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47445"/>
            <a:ext cx="945642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7805" y="2049145"/>
            <a:ext cx="910526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2950210"/>
            <a:ext cx="3209523" cy="44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6" r="3552" b="24174"/>
          <a:stretch>
            <a:fillRect/>
          </a:stretch>
        </p:blipFill>
        <p:spPr>
          <a:xfrm>
            <a:off x="7752184" y="3399368"/>
            <a:ext cx="2905760" cy="272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58850"/>
            <a:ext cx="478409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714" y="1956725"/>
            <a:ext cx="5523809" cy="37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3380" y="2720340"/>
            <a:ext cx="933450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6" r="3552" b="24174"/>
          <a:stretch>
            <a:fillRect/>
          </a:stretch>
        </p:blipFill>
        <p:spPr>
          <a:xfrm>
            <a:off x="6960096" y="3649171"/>
            <a:ext cx="2905760" cy="272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7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1245"/>
            <a:ext cx="680783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180" y="1790700"/>
            <a:ext cx="727011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6060" y="2713990"/>
            <a:ext cx="1036637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568065"/>
            <a:ext cx="10497820" cy="140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2159" y="4373052"/>
            <a:ext cx="3859735" cy="43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5151120"/>
            <a:ext cx="10212705" cy="135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6" r="3552" b="24174"/>
          <a:stretch>
            <a:fillRect/>
          </a:stretch>
        </p:blipFill>
        <p:spPr>
          <a:xfrm>
            <a:off x="9217230" y="620688"/>
            <a:ext cx="2376080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17" grpId="0" bldLvl="0" animBg="1"/>
      <p:bldP spid="23" grpId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92696"/>
            <a:ext cx="10297185" cy="4198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4" r="70889" b="2305"/>
          <a:stretch/>
        </p:blipFill>
        <p:spPr>
          <a:xfrm>
            <a:off x="4943872" y="4725144"/>
            <a:ext cx="1804845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761815"/>
            <a:ext cx="10370343" cy="506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552" y="5157192"/>
            <a:ext cx="3528780" cy="47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r="44891" b="5496"/>
          <a:stretch>
            <a:fillRect/>
          </a:stretch>
        </p:blipFill>
        <p:spPr>
          <a:xfrm>
            <a:off x="9912424" y="3717032"/>
            <a:ext cx="2065020" cy="283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4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840416" y="4005064"/>
            <a:ext cx="2058670" cy="2423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819785"/>
            <a:ext cx="697928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5815" y="1747520"/>
            <a:ext cx="468947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5815" y="2669540"/>
            <a:ext cx="555244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88290" y="3358515"/>
            <a:ext cx="465772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05815" y="4239260"/>
            <a:ext cx="559625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05815" y="4795520"/>
            <a:ext cx="489712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4" r="70889" b="2305"/>
          <a:stretch/>
        </p:blipFill>
        <p:spPr>
          <a:xfrm>
            <a:off x="8688288" y="2082432"/>
            <a:ext cx="2304256" cy="2574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  <p:bldP spid="20" grpId="0" bldLvl="0" animBg="1"/>
      <p:bldP spid="24" grpId="0" bldLvl="0" animBg="1"/>
      <p:bldP spid="2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292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52467"/>
            <a:ext cx="9219565" cy="232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00" y="3149382"/>
            <a:ext cx="10800000" cy="950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720090" y="3389597"/>
            <a:ext cx="693356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4" r="70889" b="2305"/>
          <a:stretch/>
        </p:blipFill>
        <p:spPr>
          <a:xfrm>
            <a:off x="4943872" y="4247685"/>
            <a:ext cx="2232248" cy="2493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49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09" r="13553" b="4674"/>
          <a:stretch/>
        </p:blipFill>
        <p:spPr>
          <a:xfrm>
            <a:off x="8619258" y="2818462"/>
            <a:ext cx="2592070" cy="309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5290" y="1064895"/>
            <a:ext cx="10504805" cy="132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68045" y="2724785"/>
            <a:ext cx="511492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68045" y="3485515"/>
            <a:ext cx="495935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68045" y="4366895"/>
            <a:ext cx="368046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68218" y="5173739"/>
            <a:ext cx="2464132" cy="40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68045" y="5864225"/>
            <a:ext cx="568198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572656" y="2772243"/>
            <a:ext cx="2800373" cy="3296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9" grpId="0" bldLvl="0" animBg="1"/>
      <p:bldP spid="22" grpId="0" bldLvl="0" animBg="1"/>
      <p:bldP spid="25" grpId="0" animBg="1"/>
      <p:bldP spid="2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1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3750" y="879475"/>
            <a:ext cx="539369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070" y="1741805"/>
            <a:ext cx="461073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3750" y="2417445"/>
            <a:ext cx="398272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7070" y="3197860"/>
            <a:ext cx="8237855" cy="18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93663" y="5371886"/>
            <a:ext cx="4755398" cy="34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93750" y="6064250"/>
            <a:ext cx="209550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09" r="13553" b="4674"/>
          <a:stretch/>
        </p:blipFill>
        <p:spPr>
          <a:xfrm>
            <a:off x="9316640" y="1300177"/>
            <a:ext cx="2592070" cy="309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9" grpId="0" bldLvl="0" animBg="1"/>
      <p:bldP spid="24" grpId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4640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85865" y="3697572"/>
            <a:ext cx="113411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6"/>
          <a:stretch>
            <a:fillRect/>
          </a:stretch>
        </p:blipFill>
        <p:spPr>
          <a:xfrm>
            <a:off x="8183880" y="4445602"/>
            <a:ext cx="2593340" cy="2225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7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146" y="1073647"/>
            <a:ext cx="2979114" cy="41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146" y="1836000"/>
            <a:ext cx="2217408" cy="38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435" y="2531745"/>
            <a:ext cx="8361893" cy="201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6146" y="4792235"/>
            <a:ext cx="5078035" cy="41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6435" y="5520055"/>
            <a:ext cx="232727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51485" y="6207125"/>
            <a:ext cx="486029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09" r="13553" b="4674"/>
          <a:stretch/>
        </p:blipFill>
        <p:spPr>
          <a:xfrm>
            <a:off x="9336360" y="2246540"/>
            <a:ext cx="2592070" cy="309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bldLvl="0" animBg="1"/>
      <p:bldP spid="14" grpId="0" animBg="1"/>
      <p:bldP spid="16" grpId="0" bldLvl="0" animBg="1"/>
      <p:bldP spid="1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548455"/>
            <a:ext cx="10800000" cy="453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" r="76414"/>
          <a:stretch/>
        </p:blipFill>
        <p:spPr>
          <a:xfrm>
            <a:off x="9912351" y="4004945"/>
            <a:ext cx="1944290" cy="265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548455"/>
            <a:ext cx="10800000" cy="4555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671944" y="4436745"/>
            <a:ext cx="4464615" cy="2143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5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7120"/>
            <a:ext cx="667385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5815" y="1781810"/>
            <a:ext cx="498221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30" y="2430595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681990" y="2417445"/>
            <a:ext cx="460502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820334" y="3192947"/>
            <a:ext cx="2419047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820420" y="3810635"/>
            <a:ext cx="9284970" cy="175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" r="76414"/>
          <a:stretch/>
        </p:blipFill>
        <p:spPr>
          <a:xfrm>
            <a:off x="9408368" y="951230"/>
            <a:ext cx="1944290" cy="265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2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43940"/>
            <a:ext cx="566483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617980"/>
            <a:ext cx="472948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1975" y="2433320"/>
            <a:ext cx="254889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021965"/>
            <a:ext cx="460629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607435"/>
            <a:ext cx="434784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" r="76414"/>
          <a:stretch/>
        </p:blipFill>
        <p:spPr>
          <a:xfrm>
            <a:off x="9264352" y="1844824"/>
            <a:ext cx="1944290" cy="265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  <p:bldP spid="15" grpId="0" bldLvl="0" animBg="1"/>
      <p:bldP spid="1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82930" y="952500"/>
            <a:ext cx="491807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662430"/>
            <a:ext cx="785241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153920"/>
            <a:ext cx="9742170" cy="197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359054"/>
            <a:ext cx="5533333" cy="39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935220"/>
            <a:ext cx="676148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/>
          <a:srcRect r="53224"/>
          <a:stretch/>
        </p:blipFill>
        <p:spPr>
          <a:xfrm>
            <a:off x="9048328" y="4359054"/>
            <a:ext cx="2088352" cy="2143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3" grpId="0" bldLvl="0" animBg="1"/>
      <p:bldP spid="19" grpId="0" animBg="1"/>
      <p:bldP spid="2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15925" y="927735"/>
            <a:ext cx="625538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5714" y="1686857"/>
            <a:ext cx="5066666" cy="45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5815" y="2125345"/>
            <a:ext cx="381889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1910" y="3049905"/>
            <a:ext cx="10631805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47700" y="4244975"/>
            <a:ext cx="267271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05815" y="4919980"/>
            <a:ext cx="583882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/>
          <a:srcRect r="53224"/>
          <a:stretch/>
        </p:blipFill>
        <p:spPr>
          <a:xfrm>
            <a:off x="8671178" y="4309402"/>
            <a:ext cx="2088352" cy="2143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14" grpId="0" bldLvl="0" animBg="1"/>
      <p:bldP spid="18" grpId="0" bldLvl="0" animBg="1"/>
      <p:bldP spid="32" grpId="0" bldLvl="0" animBg="1"/>
      <p:bldP spid="3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7167"/>
            <a:ext cx="9514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435" y="836712"/>
            <a:ext cx="734504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2455" y="1497112"/>
            <a:ext cx="572262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2455" y="2081312"/>
            <a:ext cx="571182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59460" y="2690912"/>
            <a:ext cx="383667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04825" y="3245902"/>
            <a:ext cx="340614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49910" y="3859312"/>
            <a:ext cx="796353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6435" y="4455577"/>
            <a:ext cx="608266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92455" y="4929287"/>
            <a:ext cx="654367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795655" y="5605562"/>
            <a:ext cx="832167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795655" y="6209447"/>
            <a:ext cx="490918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r="8943"/>
          <a:stretch/>
        </p:blipFill>
        <p:spPr>
          <a:xfrm>
            <a:off x="9192345" y="1203741"/>
            <a:ext cx="2673394" cy="2462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/>
          <a:srcRect l="46776"/>
          <a:stretch/>
        </p:blipFill>
        <p:spPr>
          <a:xfrm>
            <a:off x="9181550" y="1303375"/>
            <a:ext cx="2531074" cy="22836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20" grpId="0" bldLvl="0" animBg="1"/>
      <p:bldP spid="25" grpId="0" bldLvl="0" animBg="1"/>
      <p:bldP spid="29" grpId="0" bldLvl="0" animBg="1"/>
      <p:bldP spid="34" grpId="0" bldLvl="0" animBg="1"/>
      <p:bldP spid="41" grpId="0" bldLvl="0" animBg="1"/>
      <p:bldP spid="46" grpId="0" bldLvl="0" animBg="1"/>
      <p:bldP spid="5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76655"/>
            <a:ext cx="9053830" cy="198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175669"/>
            <a:ext cx="5514285" cy="40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7495" y="3841115"/>
            <a:ext cx="307721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501687"/>
            <a:ext cx="4180952" cy="42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3980" y="5073015"/>
            <a:ext cx="964184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r="8943"/>
          <a:stretch/>
        </p:blipFill>
        <p:spPr>
          <a:xfrm>
            <a:off x="9408368" y="2186909"/>
            <a:ext cx="2673394" cy="2462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bldLvl="0" animBg="1"/>
      <p:bldP spid="12" grpId="0" animBg="1"/>
      <p:bldP spid="1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4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998220"/>
            <a:ext cx="9347835" cy="183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052048"/>
            <a:ext cx="5542857" cy="40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726180"/>
            <a:ext cx="255206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330065"/>
            <a:ext cx="272351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r="8943"/>
          <a:stretch/>
        </p:blipFill>
        <p:spPr>
          <a:xfrm>
            <a:off x="8472264" y="3051169"/>
            <a:ext cx="2673394" cy="2462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  <p:bldP spid="13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1965"/>
            <a:ext cx="9890584" cy="5617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48128" y="3274060"/>
            <a:ext cx="980584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r="15552"/>
          <a:stretch>
            <a:fillRect/>
          </a:stretch>
        </p:blipFill>
        <p:spPr>
          <a:xfrm>
            <a:off x="9480550" y="4293096"/>
            <a:ext cx="2495550" cy="246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27100"/>
            <a:ext cx="838771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955165"/>
            <a:ext cx="597725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2869915"/>
            <a:ext cx="4514285" cy="37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3690120"/>
            <a:ext cx="2552380" cy="37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392295"/>
            <a:ext cx="440626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4945" y="5130165"/>
            <a:ext cx="1031621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990" y="6032500"/>
            <a:ext cx="559689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r="15552"/>
          <a:stretch>
            <a:fillRect/>
          </a:stretch>
        </p:blipFill>
        <p:spPr>
          <a:xfrm>
            <a:off x="9192344" y="2324735"/>
            <a:ext cx="2495550" cy="246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8" grpId="0" animBg="1"/>
      <p:bldP spid="20" grpId="0" animBg="1"/>
      <p:bldP spid="22" grpId="0" bldLvl="0" animBg="1"/>
      <p:bldP spid="26" grpId="0" bldLvl="0" animBg="1"/>
      <p:bldP spid="3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4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3480"/>
            <a:ext cx="9909810" cy="221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90" y="3460565"/>
            <a:ext cx="10800000" cy="22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551094" y="3546329"/>
            <a:ext cx="5371428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551180" y="4348480"/>
            <a:ext cx="245745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551180" y="5140325"/>
            <a:ext cx="240030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r="15552"/>
          <a:stretch>
            <a:fillRect/>
          </a:stretch>
        </p:blipFill>
        <p:spPr>
          <a:xfrm>
            <a:off x="8839605" y="3907472"/>
            <a:ext cx="2495550" cy="246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17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705" y="1174750"/>
            <a:ext cx="9417050" cy="425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7789" y="5588055"/>
            <a:ext cx="2754006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7705" y="6167120"/>
            <a:ext cx="639953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74" r="73559"/>
          <a:stretch>
            <a:fillRect/>
          </a:stretch>
        </p:blipFill>
        <p:spPr>
          <a:xfrm>
            <a:off x="8256270" y="3213285"/>
            <a:ext cx="2855685" cy="3297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2024-05-12T16:24:18Z</dcterms:created>
  <dcterms:modified xsi:type="dcterms:W3CDTF">2024-05-13T07:08:58Z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2052-6.7.0.8823</vt:lpwstr>
  </property>
  <property fmtid="{D5CDD505-2E9C-101B-9397-08002B2CF9AE}" pid="3" name="ICV">
    <vt:lpwstr>0803F182AC044BA3913AF2E555CD301E</vt:lpwstr>
  </property>
</Properties>
</file>