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3" r:id="rId10"/>
    <p:sldId id="315" r:id="rId11"/>
    <p:sldId id="316" r:id="rId12"/>
    <p:sldId id="322" r:id="rId13"/>
    <p:sldId id="317" r:id="rId14"/>
    <p:sldId id="323" r:id="rId15"/>
    <p:sldId id="318" r:id="rId16"/>
    <p:sldId id="32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5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1" name="yt_shape_125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00" name="yt_image_125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3" name="yt_shape_12503"/>
          <p:cNvSpPr txBox="1"/>
          <p:nvPr/>
        </p:nvSpPr>
        <p:spPr>
          <a:xfrm>
            <a:off x="540000" y="1482165"/>
            <a:ext cx="520815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判定三角形全等</a:t>
            </a:r>
          </a:p>
        </p:txBody>
      </p:sp>
      <p:pic>
        <p:nvPicPr>
          <p:cNvPr id="12504" name="yt_image_125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2385" y="3006931"/>
            <a:ext cx="785241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6" name="yt_shape_12506"/>
          <p:cNvSpPr txBox="1"/>
          <p:nvPr/>
        </p:nvSpPr>
        <p:spPr>
          <a:xfrm>
            <a:off x="540000" y="2021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则下列选项中与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9a1b"/>
              </a:rPr>
              <a:t>一定全等的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507" name="yt_image_125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881" y="3133233"/>
            <a:ext cx="970542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08" name="yt_image_125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0423" y="3176667"/>
            <a:ext cx="832212" cy="70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09" name="yt_image_125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2635" y="3276108"/>
            <a:ext cx="846963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10" name="yt_image_125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9598" y="3253248"/>
            <a:ext cx="927365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3" name="yt_shape_12513"/>
          <p:cNvSpPr txBox="1"/>
          <p:nvPr/>
        </p:nvSpPr>
        <p:spPr>
          <a:xfrm>
            <a:off x="825118" y="388418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514" name="yt_shape_12514"/>
          <p:cNvSpPr txBox="1"/>
          <p:nvPr/>
        </p:nvSpPr>
        <p:spPr>
          <a:xfrm>
            <a:off x="2094902" y="388418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515" name="yt_shape_12515"/>
          <p:cNvSpPr txBox="1"/>
          <p:nvPr/>
        </p:nvSpPr>
        <p:spPr>
          <a:xfrm>
            <a:off x="3294489" y="388418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516" name="yt_shape_12516"/>
          <p:cNvSpPr txBox="1"/>
          <p:nvPr/>
        </p:nvSpPr>
        <p:spPr>
          <a:xfrm>
            <a:off x="4533246" y="388418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673475">
            <a:extLst>
              <a:ext uri="{FF2B5EF4-FFF2-40B4-BE49-F238E27FC236}">
                <a16:creationId xmlns:a16="http://schemas.microsoft.com/office/drawing/2014/main" id="{A246862E-F592-0EB5-4914-C411B9C401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46AA9C-46C2-B871-0F4D-030F5A3A32E7}"/>
              </a:ext>
            </a:extLst>
          </p:cNvPr>
          <p:cNvSpPr txBox="1"/>
          <p:nvPr/>
        </p:nvSpPr>
        <p:spPr>
          <a:xfrm>
            <a:off x="2278789" y="2450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3" name="yt_shape_12563"/>
              <p:cNvSpPr txBox="1"/>
              <p:nvPr/>
            </p:nvSpPr>
            <p:spPr>
              <a:xfrm>
                <a:off x="540119" y="900000"/>
                <a:ext cx="11492915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（南充市中考）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d30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63" name="yt_shape_12563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81897"/>
              </a:xfrm>
              <a:prstGeom prst="rect">
                <a:avLst/>
              </a:prstGeom>
              <a:blipFill>
                <a:blip r:embed="rId2"/>
                <a:stretch>
                  <a:fillRect l="-1645" t="-1415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67" name="yt_image_12567" title="H_149.0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1924" y="2491102"/>
            <a:ext cx="1890075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7E1145-92DC-AA7E-9949-5596E4AF1530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66159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AE7E1145-92DC-AA7E-9949-5596E4AF1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661594" cy="1611643"/>
              </a:xfrm>
              <a:prstGeom prst="rect">
                <a:avLst/>
              </a:prstGeom>
              <a:blipFill>
                <a:blip r:embed="rId4"/>
                <a:stretch>
                  <a:fillRect l="-1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5514577-1439-FE81-5868-F9BFA06F90C6}"/>
              </a:ext>
            </a:extLst>
          </p:cNvPr>
          <p:cNvSpPr txBox="1"/>
          <p:nvPr/>
        </p:nvSpPr>
        <p:spPr>
          <a:xfrm>
            <a:off x="450108" y="3797690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2DC7B-4172-A5C8-C353-9ABE9E44EFCF}"/>
              </a:ext>
            </a:extLst>
          </p:cNvPr>
          <p:cNvSpPr txBox="1"/>
          <p:nvPr/>
        </p:nvSpPr>
        <p:spPr>
          <a:xfrm>
            <a:off x="450108" y="427317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9" name="yt_shape_12569"/>
              <p:cNvSpPr txBox="1"/>
              <p:nvPr/>
            </p:nvSpPr>
            <p:spPr>
              <a:xfrm>
                <a:off x="540119" y="900000"/>
                <a:ext cx="11492915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0c8ac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69" name="yt_shape_12569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81897"/>
              </a:xfrm>
              <a:prstGeom prst="rect">
                <a:avLst/>
              </a:prstGeom>
              <a:blipFill>
                <a:blip r:embed="rId2"/>
                <a:stretch>
                  <a:fillRect l="-1645" t="-1415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72" name="yt_image_12572" title="H_149.0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708920"/>
            <a:ext cx="1890075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F9D20F-AA7E-C525-1FA4-A038F7067D24}"/>
              </a:ext>
            </a:extLst>
          </p:cNvPr>
          <p:cNvSpPr txBox="1"/>
          <p:nvPr/>
        </p:nvSpPr>
        <p:spPr>
          <a:xfrm>
            <a:off x="450108" y="1328682"/>
            <a:ext cx="11108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0c8ac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B0CB8A-429A-F28D-1131-147149FB08A1}"/>
              </a:ext>
            </a:extLst>
          </p:cNvPr>
          <p:cNvSpPr txBox="1"/>
          <p:nvPr/>
        </p:nvSpPr>
        <p:spPr>
          <a:xfrm>
            <a:off x="450108" y="1804170"/>
            <a:ext cx="607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0C75EB-571E-AA0A-682D-3192B23A2635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58604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820C75EB-571E-AA0A-682D-3192B23A2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5860478" cy="1611643"/>
              </a:xfrm>
              <a:prstGeom prst="rect">
                <a:avLst/>
              </a:prstGeom>
              <a:blipFill>
                <a:blip r:embed="rId4"/>
                <a:stretch>
                  <a:fillRect l="-1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6A3A08F-A06E-BE1F-C690-3286E4B56C93}"/>
              </a:ext>
            </a:extLst>
          </p:cNvPr>
          <p:cNvSpPr txBox="1"/>
          <p:nvPr/>
        </p:nvSpPr>
        <p:spPr>
          <a:xfrm>
            <a:off x="450108" y="3797690"/>
            <a:ext cx="4188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29B94F-0437-8965-2173-C867F17BEC71}"/>
              </a:ext>
            </a:extLst>
          </p:cNvPr>
          <p:cNvSpPr txBox="1"/>
          <p:nvPr/>
        </p:nvSpPr>
        <p:spPr>
          <a:xfrm>
            <a:off x="450108" y="4273177"/>
            <a:ext cx="219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4" name="yt_shape_12574"/>
              <p:cNvSpPr txBox="1"/>
              <p:nvPr/>
            </p:nvSpPr>
            <p:spPr>
              <a:xfrm>
                <a:off x="540000" y="900000"/>
                <a:ext cx="9790950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74" name="yt_shape_12574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90950" cy="4842159"/>
              </a:xfrm>
              <a:prstGeom prst="rect">
                <a:avLst/>
              </a:prstGeom>
              <a:blipFill>
                <a:blip r:embed="rId2"/>
                <a:stretch>
                  <a:fillRect l="-1930" t="-1134" r="-9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78" name="yt_image_12578" title="H_111.4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0380" y="2010970"/>
            <a:ext cx="1551619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EA30A4-5BFA-7F15-2F5D-7D648DD405D5}"/>
              </a:ext>
            </a:extLst>
          </p:cNvPr>
          <p:cNvSpPr txBox="1"/>
          <p:nvPr/>
        </p:nvSpPr>
        <p:spPr>
          <a:xfrm>
            <a:off x="449989" y="1804170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E9D557-6180-5263-C3ED-9D8CB97004D8}"/>
              </a:ext>
            </a:extLst>
          </p:cNvPr>
          <p:cNvSpPr txBox="1"/>
          <p:nvPr/>
        </p:nvSpPr>
        <p:spPr>
          <a:xfrm>
            <a:off x="449989" y="2279658"/>
            <a:ext cx="558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E8D600-B8B4-6811-B608-FB1FD2016B66}"/>
              </a:ext>
            </a:extLst>
          </p:cNvPr>
          <p:cNvSpPr txBox="1"/>
          <p:nvPr/>
        </p:nvSpPr>
        <p:spPr>
          <a:xfrm>
            <a:off x="449989" y="275514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DD2E26-D5E4-FF31-605A-A03422CC979A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9, 'hasSerialNum': 1, 'pageBreak': True}">
                <a:extLst>
                  <a:ext uri="{FF2B5EF4-FFF2-40B4-BE49-F238E27FC236}">
                    <a16:creationId xmlns:a16="http://schemas.microsoft.com/office/drawing/2014/main" id="{A7DD2E26-D5E4-FF31-605A-A03422CC97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5728716" cy="1611643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13C7134-89BC-8D72-EB37-553D465100C7}"/>
              </a:ext>
            </a:extLst>
          </p:cNvPr>
          <p:cNvSpPr txBox="1"/>
          <p:nvPr/>
        </p:nvSpPr>
        <p:spPr>
          <a:xfrm>
            <a:off x="449989" y="4748665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C4E3EA-04FE-DC56-7AB9-D5333F625C38}"/>
              </a:ext>
            </a:extLst>
          </p:cNvPr>
          <p:cNvSpPr txBox="1"/>
          <p:nvPr/>
        </p:nvSpPr>
        <p:spPr>
          <a:xfrm>
            <a:off x="449989" y="5224153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581"/>
          <p:cNvSpPr txBox="1"/>
          <p:nvPr/>
        </p:nvSpPr>
        <p:spPr>
          <a:xfrm>
            <a:off x="569387" y="1336121"/>
            <a:ext cx="894014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110°.</a:t>
            </a:r>
          </a:p>
        </p:txBody>
      </p:sp>
      <p:pic>
        <p:nvPicPr>
          <p:cNvPr id="12582" name="yt_image_12582" title="H_111.4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9767" y="1336121"/>
            <a:ext cx="1551619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D91047-C88E-63EF-1C57-151AC8669E26}"/>
              </a:ext>
            </a:extLst>
          </p:cNvPr>
          <p:cNvSpPr txBox="1"/>
          <p:nvPr/>
        </p:nvSpPr>
        <p:spPr>
          <a:xfrm>
            <a:off x="479376" y="1289315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502499-9A48-0254-1C48-B61097EF8169}"/>
              </a:ext>
            </a:extLst>
          </p:cNvPr>
          <p:cNvSpPr txBox="1"/>
          <p:nvPr/>
        </p:nvSpPr>
        <p:spPr>
          <a:xfrm>
            <a:off x="479376" y="1764803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5B609-7362-CB35-BDB8-3C1025689DBD}"/>
              </a:ext>
            </a:extLst>
          </p:cNvPr>
          <p:cNvSpPr txBox="1"/>
          <p:nvPr/>
        </p:nvSpPr>
        <p:spPr>
          <a:xfrm>
            <a:off x="479376" y="2240291"/>
            <a:ext cx="630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4A549C-FB0B-E68C-3444-8AAADF55AFAE}"/>
              </a:ext>
            </a:extLst>
          </p:cNvPr>
          <p:cNvSpPr txBox="1"/>
          <p:nvPr/>
        </p:nvSpPr>
        <p:spPr>
          <a:xfrm>
            <a:off x="479376" y="2715779"/>
            <a:ext cx="828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12CACF-ECD8-3BE1-DD85-CFF59435ED5A}"/>
              </a:ext>
            </a:extLst>
          </p:cNvPr>
          <p:cNvSpPr txBox="1"/>
          <p:nvPr/>
        </p:nvSpPr>
        <p:spPr>
          <a:xfrm>
            <a:off x="479376" y="3191267"/>
            <a:ext cx="903376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580"/>
          <p:cNvSpPr txBox="1"/>
          <p:nvPr/>
        </p:nvSpPr>
        <p:spPr>
          <a:xfrm>
            <a:off x="479376" y="836712"/>
            <a:ext cx="66416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5" name="yt_shape_12585"/>
          <p:cNvSpPr txBox="1"/>
          <p:nvPr/>
        </p:nvSpPr>
        <p:spPr>
          <a:xfrm>
            <a:off x="540000" y="75598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84" name="yt_image_12584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5598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7" name="yt_shape_12587"/>
          <p:cNvSpPr txBox="1"/>
          <p:nvPr/>
        </p:nvSpPr>
        <p:spPr>
          <a:xfrm>
            <a:off x="540119" y="13381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123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88" name="yt_image_12588" title="H_112.6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1916832"/>
            <a:ext cx="189169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590"/>
              <p:cNvSpPr txBox="1"/>
              <p:nvPr/>
            </p:nvSpPr>
            <p:spPr>
              <a:xfrm>
                <a:off x="525380" y="2265610"/>
                <a:ext cx="11492915" cy="49346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e85e2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𝐻𝐸𝐵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5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80" y="2265610"/>
                <a:ext cx="11492915" cy="4934621"/>
              </a:xfrm>
              <a:prstGeom prst="rect">
                <a:avLst/>
              </a:prstGeom>
              <a:blipFill>
                <a:blip r:embed="rId4"/>
                <a:stretch>
                  <a:fillRect l="-1591" t="-1112" b="-2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40F12CB-7F2C-DC36-9F29-2CC027F0CAF6}"/>
              </a:ext>
            </a:extLst>
          </p:cNvPr>
          <p:cNvSpPr txBox="1"/>
          <p:nvPr/>
        </p:nvSpPr>
        <p:spPr>
          <a:xfrm>
            <a:off x="435369" y="2218804"/>
            <a:ext cx="11311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A21D46-E870-40EC-9AC4-CBA69DDBBE05}"/>
                  </a:ext>
                </a:extLst>
              </p:cNvPr>
              <p:cNvSpPr txBox="1"/>
              <p:nvPr/>
            </p:nvSpPr>
            <p:spPr>
              <a:xfrm>
                <a:off x="438194" y="2260940"/>
                <a:ext cx="552043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e85e2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𝐻𝐸𝐵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A21D46-E870-40EC-9AC4-CBA69DDBBE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94" y="2260940"/>
                <a:ext cx="5520436" cy="1611643"/>
              </a:xfrm>
              <a:prstGeom prst="rect">
                <a:avLst/>
              </a:prstGeom>
              <a:blipFill>
                <a:blip r:embed="rId5"/>
                <a:stretch>
                  <a:fillRect l="-1768" r="-6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9AEAFA2-EC7A-63E5-5689-70ED9AF0FEC1}"/>
              </a:ext>
            </a:extLst>
          </p:cNvPr>
          <p:cNvSpPr txBox="1"/>
          <p:nvPr/>
        </p:nvSpPr>
        <p:spPr>
          <a:xfrm>
            <a:off x="435369" y="3478861"/>
            <a:ext cx="412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EA0760-6BAA-E89B-58B8-DC413E1887D1}"/>
              </a:ext>
            </a:extLst>
          </p:cNvPr>
          <p:cNvSpPr txBox="1"/>
          <p:nvPr/>
        </p:nvSpPr>
        <p:spPr>
          <a:xfrm>
            <a:off x="435369" y="3954349"/>
            <a:ext cx="348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BDCC5E-3E39-A25D-1C3D-AE4E46F08AF4}"/>
                  </a:ext>
                </a:extLst>
              </p:cNvPr>
              <p:cNvSpPr txBox="1"/>
              <p:nvPr/>
            </p:nvSpPr>
            <p:spPr>
              <a:xfrm>
                <a:off x="434749" y="3905996"/>
                <a:ext cx="105991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BDCC5E-3E39-A25D-1C3D-AE4E46F08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49" y="3905996"/>
                <a:ext cx="10599166" cy="1611643"/>
              </a:xfrm>
              <a:prstGeom prst="rect">
                <a:avLst/>
              </a:prstGeom>
              <a:blipFill>
                <a:blip r:embed="rId6"/>
                <a:stretch>
                  <a:fillRect l="-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738ABCE-3DDF-391F-2715-24FFD74F9479}"/>
              </a:ext>
            </a:extLst>
          </p:cNvPr>
          <p:cNvSpPr txBox="1"/>
          <p:nvPr/>
        </p:nvSpPr>
        <p:spPr>
          <a:xfrm>
            <a:off x="434749" y="5424026"/>
            <a:ext cx="1104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2" name="yt_shape_125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使用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判定两个三角形全等，一定要注意相等的边是两组相等对应角的夹边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623392" y="1340768"/>
            <a:ext cx="11233248" cy="57606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那么要得到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cf3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还应给出的条件是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1" name="yt_table_125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248741"/>
              </p:ext>
            </p:extLst>
          </p:nvPr>
        </p:nvGraphicFramePr>
        <p:xfrm>
          <a:off x="540047" y="1859435"/>
          <a:ext cx="5480368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grpSp>
        <p:nvGrpSpPr>
          <p:cNvPr id="12518" name="yt_shape_12518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3760" y="1859435"/>
            <a:ext cx="1616079" cy="1750455"/>
            <a:chOff x="0" y="0"/>
            <a:chExt cx="1616079" cy="1750455"/>
          </a:xfrm>
        </p:grpSpPr>
        <p:pic>
          <p:nvPicPr>
            <p:cNvPr id="2" name="yt_image_1251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6079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0" name="yt_shape_12520"/>
            <p:cNvSpPr txBox="1"/>
            <p:nvPr/>
          </p:nvSpPr>
          <p:spPr>
            <a:xfrm>
              <a:off x="274758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0EDDD6-2826-F96A-9FD1-9CB3E69D8A5B}"/>
              </a:ext>
            </a:extLst>
          </p:cNvPr>
          <p:cNvSpPr txBox="1"/>
          <p:nvPr/>
        </p:nvSpPr>
        <p:spPr>
          <a:xfrm>
            <a:off x="509989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3" name="yt_shape_12523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7c4b"/>
              </a:rPr>
              <a:t>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其中有一个隐含条件是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27" name="yt_shape_12527"/>
          <p:cNvSpPr txBox="1"/>
          <p:nvPr/>
        </p:nvSpPr>
        <p:spPr>
          <a:xfrm>
            <a:off x="540000" y="37909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24" name="yt_shape_12524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7888" y="2011799"/>
            <a:ext cx="1556222" cy="1728738"/>
            <a:chOff x="0" y="0"/>
            <a:chExt cx="1556222" cy="1728738"/>
          </a:xfrm>
        </p:grpSpPr>
        <p:pic>
          <p:nvPicPr>
            <p:cNvPr id="2" name="yt_image_1252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6222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6" name="yt_shape_12526"/>
            <p:cNvSpPr txBox="1"/>
            <p:nvPr/>
          </p:nvSpPr>
          <p:spPr>
            <a:xfrm>
              <a:off x="244830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DCAEB6-91BD-2AE2-643C-E4062152FF99}"/>
              </a:ext>
            </a:extLst>
          </p:cNvPr>
          <p:cNvSpPr txBox="1"/>
          <p:nvPr/>
        </p:nvSpPr>
        <p:spPr>
          <a:xfrm>
            <a:off x="1107333" y="1328682"/>
            <a:ext cx="1056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53F9C6-BFBD-9C09-C51A-A073EB7583AE}"/>
              </a:ext>
            </a:extLst>
          </p:cNvPr>
          <p:cNvSpPr txBox="1"/>
          <p:nvPr/>
        </p:nvSpPr>
        <p:spPr>
          <a:xfrm>
            <a:off x="5946033" y="1328682"/>
            <a:ext cx="196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（乐山市中考）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f620e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29" name="yt_image_12529" title="H_84.2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808" y="1871413"/>
            <a:ext cx="2139696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31" name="yt_shape_12531"/>
              <p:cNvSpPr txBox="1"/>
              <p:nvPr/>
            </p:nvSpPr>
            <p:spPr>
              <a:xfrm>
                <a:off x="540000" y="3132199"/>
                <a:ext cx="9007274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31" name="yt_shape_12531" descr="{&quot;rangeId&quot;: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2199"/>
                <a:ext cx="9007274" cy="2921634"/>
              </a:xfrm>
              <a:prstGeom prst="rect">
                <a:avLst/>
              </a:prstGeom>
              <a:blipFill>
                <a:blip r:embed="rId3"/>
                <a:stretch>
                  <a:fillRect l="-2099" t="-1879" r="-271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80AA3D-038F-E66A-1B20-F5C12BBB3D2F}"/>
              </a:ext>
            </a:extLst>
          </p:cNvPr>
          <p:cNvSpPr txBox="1"/>
          <p:nvPr/>
        </p:nvSpPr>
        <p:spPr>
          <a:xfrm>
            <a:off x="449989" y="3085393"/>
            <a:ext cx="910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96B814-EDB2-BAA1-B9CE-420CE352CCF7}"/>
              </a:ext>
            </a:extLst>
          </p:cNvPr>
          <p:cNvSpPr txBox="1"/>
          <p:nvPr/>
        </p:nvSpPr>
        <p:spPr>
          <a:xfrm>
            <a:off x="449989" y="3560881"/>
            <a:ext cx="509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2F82BF-7709-FEE4-0D0D-8CEF0CF45ADA}"/>
                  </a:ext>
                </a:extLst>
              </p:cNvPr>
              <p:cNvSpPr txBox="1"/>
              <p:nvPr/>
            </p:nvSpPr>
            <p:spPr>
              <a:xfrm>
                <a:off x="449989" y="4036370"/>
                <a:ext cx="53445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5, 'mathAnswerShape': 1, 'IsSplitBraceMath': 1}">
                <a:extLst>
                  <a:ext uri="{FF2B5EF4-FFF2-40B4-BE49-F238E27FC236}">
                    <a16:creationId xmlns:a16="http://schemas.microsoft.com/office/drawing/2014/main" id="{CD2F82BF-7709-FEE4-0D0D-8CEF0CF45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6370"/>
                <a:ext cx="5344541" cy="1611643"/>
              </a:xfrm>
              <a:prstGeom prst="rect">
                <a:avLst/>
              </a:prstGeom>
              <a:blipFill>
                <a:blip r:embed="rId4"/>
                <a:stretch>
                  <a:fillRect l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E6C3566-A8D3-40C6-3A41-2C757360EB95}"/>
              </a:ext>
            </a:extLst>
          </p:cNvPr>
          <p:cNvSpPr txBox="1"/>
          <p:nvPr/>
        </p:nvSpPr>
        <p:spPr>
          <a:xfrm>
            <a:off x="449989" y="5554401"/>
            <a:ext cx="4137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3" name="yt_shape_12533"/>
          <p:cNvSpPr txBox="1"/>
          <p:nvPr/>
        </p:nvSpPr>
        <p:spPr>
          <a:xfrm>
            <a:off x="540000" y="900000"/>
            <a:ext cx="49003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判定方法的应用</a:t>
            </a:r>
          </a:p>
        </p:txBody>
      </p:sp>
      <p:sp>
        <p:nvSpPr>
          <p:cNvPr id="12534" name="yt_shape_12534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年重庆市改编）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在一水池两侧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5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则水池宽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6" name="yt_table_125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620016"/>
              </p:ext>
            </p:extLst>
          </p:nvPr>
        </p:nvGraphicFramePr>
        <p:xfrm>
          <a:off x="540047" y="2354640"/>
          <a:ext cx="4589781" cy="950976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pic>
        <p:nvPicPr>
          <p:cNvPr id="12535" name="yt_image_12535_skip" title="H_105.7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1103" y="2354640"/>
            <a:ext cx="1868792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73579" title="H_26.259764">
            <a:extLst>
              <a:ext uri="{FF2B5EF4-FFF2-40B4-BE49-F238E27FC236}">
                <a16:creationId xmlns:a16="http://schemas.microsoft.com/office/drawing/2014/main" id="{E046394D-F07E-E967-AA5F-C8A7AD658C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ADB18D-0FC4-0D07-DC97-E56425C02071}"/>
              </a:ext>
            </a:extLst>
          </p:cNvPr>
          <p:cNvSpPr txBox="1"/>
          <p:nvPr/>
        </p:nvSpPr>
        <p:spPr>
          <a:xfrm>
            <a:off x="60254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8" name="yt_shape_12538"/>
          <p:cNvSpPr txBox="1"/>
          <p:nvPr/>
        </p:nvSpPr>
        <p:spPr>
          <a:xfrm>
            <a:off x="540119" y="68397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杨阳同学沿一段笔直的人行道行走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处步行到达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12c7"/>
              </a:rPr>
              <a:t>处的过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通过隔离带的空隙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2bfd5"/>
              </a:rPr>
              <a:t>刚好浏览完对面人行道宣传墙上的社会主义核心价值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观标语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其具体信息汇集如下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相邻两行线间的距离相等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7a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请根据上述信息求标语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40" name="yt_image_12540" title="H_166.3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4095196"/>
            <a:ext cx="318493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42"/>
              <p:cNvSpPr txBox="1"/>
              <p:nvPr/>
            </p:nvSpPr>
            <p:spPr>
              <a:xfrm>
                <a:off x="540119" y="2976103"/>
                <a:ext cx="850232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相邻两平行线间的距离相等，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𝐴𝐵𝑂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6103"/>
                <a:ext cx="8502328" cy="3881897"/>
              </a:xfrm>
              <a:prstGeom prst="rect">
                <a:avLst/>
              </a:prstGeom>
              <a:blipFill>
                <a:blip r:embed="rId3"/>
                <a:stretch>
                  <a:fillRect l="-2224" t="-1256" r="-359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142E82E-CC99-9D38-5021-9A1546521317}"/>
              </a:ext>
            </a:extLst>
          </p:cNvPr>
          <p:cNvSpPr txBox="1"/>
          <p:nvPr/>
        </p:nvSpPr>
        <p:spPr>
          <a:xfrm>
            <a:off x="450108" y="2929297"/>
            <a:ext cx="548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777791-4003-8C06-179C-9A255075551A}"/>
              </a:ext>
            </a:extLst>
          </p:cNvPr>
          <p:cNvSpPr txBox="1"/>
          <p:nvPr/>
        </p:nvSpPr>
        <p:spPr>
          <a:xfrm>
            <a:off x="450108" y="3404785"/>
            <a:ext cx="8600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9C0AA8-C474-B2BB-4B20-F98C7D6498AF}"/>
              </a:ext>
            </a:extLst>
          </p:cNvPr>
          <p:cNvSpPr txBox="1"/>
          <p:nvPr/>
        </p:nvSpPr>
        <p:spPr>
          <a:xfrm>
            <a:off x="450108" y="3880273"/>
            <a:ext cx="639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相邻两平行线间的距离相等，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5F6E90-4900-5AA1-8E30-15092F650BCD}"/>
                  </a:ext>
                </a:extLst>
              </p:cNvPr>
              <p:cNvSpPr txBox="1"/>
              <p:nvPr/>
            </p:nvSpPr>
            <p:spPr>
              <a:xfrm>
                <a:off x="450108" y="4355761"/>
                <a:ext cx="58271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5F6E90-4900-5AA1-8E30-15092F650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55761"/>
                <a:ext cx="5827141" cy="1611643"/>
              </a:xfrm>
              <a:prstGeom prst="rect">
                <a:avLst/>
              </a:prstGeom>
              <a:blipFill>
                <a:blip r:embed="rId4"/>
                <a:stretch>
                  <a:fillRect l="-1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CBA9623-E89B-974C-B1A2-FCE7A67449A9}"/>
              </a:ext>
            </a:extLst>
          </p:cNvPr>
          <p:cNvSpPr txBox="1"/>
          <p:nvPr/>
        </p:nvSpPr>
        <p:spPr>
          <a:xfrm>
            <a:off x="450108" y="5873793"/>
            <a:ext cx="420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A787B6D-1000-9683-759F-D7A9CC5C355C}"/>
              </a:ext>
            </a:extLst>
          </p:cNvPr>
          <p:cNvSpPr txBox="1"/>
          <p:nvPr/>
        </p:nvSpPr>
        <p:spPr>
          <a:xfrm>
            <a:off x="450108" y="6349280"/>
            <a:ext cx="2766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" name="yt_shape_12544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易弄错全等三角形的对应关系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EAD201-162E-0BFA-B1E3-4F099E62DC91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易弄错全等三角形的对应关系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545"/>
          <p:cNvSpPr txBox="1"/>
          <p:nvPr/>
        </p:nvSpPr>
        <p:spPr>
          <a:xfrm>
            <a:off x="540000" y="15567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的公共边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94a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所以就可以判定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5" name="yt_image_12546" title="H_130.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1888" y="2668591"/>
            <a:ext cx="1527984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548"/>
          <p:cNvSpPr txBox="1"/>
          <p:nvPr/>
        </p:nvSpPr>
        <p:spPr>
          <a:xfrm>
            <a:off x="540000" y="4380934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解：不正确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的对应边，故不能判定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C9EB0B-02EC-0D41-279D-5A5B23119CCC}"/>
              </a:ext>
            </a:extLst>
          </p:cNvPr>
          <p:cNvSpPr txBox="1"/>
          <p:nvPr/>
        </p:nvSpPr>
        <p:spPr>
          <a:xfrm>
            <a:off x="449989" y="4334128"/>
            <a:ext cx="1126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的对应边，故不能判定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0" name="yt_shape_1255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49" name="yt_image_125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2" name="yt_shape_1255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021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6" name="yt_table_125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646886"/>
              </p:ext>
            </p:extLst>
          </p:nvPr>
        </p:nvGraphicFramePr>
        <p:xfrm>
          <a:off x="540047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grpSp>
        <p:nvGrpSpPr>
          <p:cNvPr id="12553" name="yt_shape_12553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6418" y="2441600"/>
            <a:ext cx="1943494" cy="1591578"/>
            <a:chOff x="0" y="0"/>
            <a:chExt cx="1943494" cy="1591578"/>
          </a:xfrm>
        </p:grpSpPr>
        <p:pic>
          <p:nvPicPr>
            <p:cNvPr id="2" name="yt_image_125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3494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5" name="yt_shape_12555"/>
            <p:cNvSpPr txBox="1"/>
            <p:nvPr/>
          </p:nvSpPr>
          <p:spPr>
            <a:xfrm>
              <a:off x="438466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7F0A21-6E1A-01DB-B646-3AC3B80EDC20}"/>
              </a:ext>
            </a:extLst>
          </p:cNvPr>
          <p:cNvSpPr txBox="1"/>
          <p:nvPr/>
        </p:nvSpPr>
        <p:spPr>
          <a:xfrm>
            <a:off x="1364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8" name="yt_shape_12558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43f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62" name="yt_shape_12562"/>
          <p:cNvSpPr txBox="1"/>
          <p:nvPr/>
        </p:nvSpPr>
        <p:spPr>
          <a:xfrm>
            <a:off x="540000" y="39612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59" name="yt_shape_12559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4878" y="2011799"/>
            <a:ext cx="2002242" cy="1899045"/>
            <a:chOff x="0" y="0"/>
            <a:chExt cx="2002242" cy="1899045"/>
          </a:xfrm>
        </p:grpSpPr>
        <p:pic>
          <p:nvPicPr>
            <p:cNvPr id="2" name="yt_image_1255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2242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1" name="yt_shape_12561"/>
            <p:cNvSpPr txBox="1"/>
            <p:nvPr/>
          </p:nvSpPr>
          <p:spPr>
            <a:xfrm>
              <a:off x="467840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E5433A-5365-8426-6428-E6AA4E9ECD33}"/>
              </a:ext>
            </a:extLst>
          </p:cNvPr>
          <p:cNvSpPr txBox="1"/>
          <p:nvPr/>
        </p:nvSpPr>
        <p:spPr>
          <a:xfrm>
            <a:off x="330602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1383</Words>
  <Application>Microsoft Office PowerPoint</Application>
  <PresentationFormat>宽屏</PresentationFormat>
  <Paragraphs>130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5" baseType="lpstr">
      <vt:lpstr>_⨹_1_0c8ac</vt:lpstr>
      <vt:lpstr>_⨹_1_0d304</vt:lpstr>
      <vt:lpstr>_⨹_1_2a7ae</vt:lpstr>
      <vt:lpstr>_⨹_1_443f9</vt:lpstr>
      <vt:lpstr>_⨹_1_ccf34</vt:lpstr>
      <vt:lpstr>_⨹_1_d1239</vt:lpstr>
      <vt:lpstr>_⨹_1_d8593</vt:lpstr>
      <vt:lpstr>_⨹_1_e85e2</vt:lpstr>
      <vt:lpstr>_⨹_1_e94a8</vt:lpstr>
      <vt:lpstr>_⨹_1_f620e</vt:lpstr>
      <vt:lpstr>_⨹_23_2bfd5</vt:lpstr>
      <vt:lpstr>_⨹_3_212c7</vt:lpstr>
      <vt:lpstr>_⨹_3_87c4b</vt:lpstr>
      <vt:lpstr>_⨹_3_f5021</vt:lpstr>
      <vt:lpstr>_⨹_5_59a1b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2024-05-13T06:10:21Z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