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998" y="365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8235" y="2883535"/>
            <a:ext cx="7415530" cy="109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37025" y="963295"/>
            <a:ext cx="1254760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9" b="35394"/>
          <a:stretch>
            <a:fillRect/>
          </a:stretch>
        </p:blipFill>
        <p:spPr>
          <a:xfrm>
            <a:off x="5663952" y="3645024"/>
            <a:ext cx="3864610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9"/>
          <a:stretch/>
        </p:blipFill>
        <p:spPr>
          <a:xfrm>
            <a:off x="720090" y="972185"/>
            <a:ext cx="10776510" cy="547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4740"/>
            <a:ext cx="6068060" cy="164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7050" y="2774315"/>
            <a:ext cx="54622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4815" y="3463290"/>
            <a:ext cx="29362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5975" y="3966845"/>
            <a:ext cx="48831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55980" y="4711065"/>
            <a:ext cx="469011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62560" y="5931535"/>
            <a:ext cx="29006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0" grpId="0" bldLvl="0" animBg="1"/>
      <p:bldP spid="26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3850" y="908017"/>
            <a:ext cx="968057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1810" y="2021172"/>
            <a:ext cx="970978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165442"/>
            <a:ext cx="803719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9" b="35394"/>
          <a:stretch>
            <a:fillRect/>
          </a:stretch>
        </p:blipFill>
        <p:spPr>
          <a:xfrm>
            <a:off x="7103745" y="4242865"/>
            <a:ext cx="3540782" cy="250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b="30595"/>
          <a:stretch>
            <a:fillRect/>
          </a:stretch>
        </p:blipFill>
        <p:spPr>
          <a:xfrm>
            <a:off x="4224110" y="2781300"/>
            <a:ext cx="5064035" cy="346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57026"/>
            <a:ext cx="10441160" cy="501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b="30595"/>
          <a:stretch>
            <a:fillRect/>
          </a:stretch>
        </p:blipFill>
        <p:spPr>
          <a:xfrm>
            <a:off x="6023392" y="116633"/>
            <a:ext cx="3262033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50"/>
          <a:stretch/>
        </p:blipFill>
        <p:spPr>
          <a:xfrm>
            <a:off x="720090" y="972185"/>
            <a:ext cx="10848518" cy="499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310"/>
            <a:ext cx="589280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340" y="2831465"/>
            <a:ext cx="371348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6240" y="3632835"/>
            <a:ext cx="225996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545179"/>
            <a:ext cx="8076190" cy="1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29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28389"/>
            <a:ext cx="101854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7530" y="1655794"/>
            <a:ext cx="992441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9405" y="2471134"/>
            <a:ext cx="98539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8165" y="3347434"/>
            <a:ext cx="8972550" cy="58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b="30595"/>
          <a:stretch>
            <a:fillRect/>
          </a:stretch>
        </p:blipFill>
        <p:spPr>
          <a:xfrm>
            <a:off x="5159896" y="4130522"/>
            <a:ext cx="3528591" cy="241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48591"/>
          <a:stretch>
            <a:fillRect/>
          </a:stretch>
        </p:blipFill>
        <p:spPr>
          <a:xfrm>
            <a:off x="4583520" y="3789040"/>
            <a:ext cx="408423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8" b="48591"/>
          <a:stretch/>
        </p:blipFill>
        <p:spPr>
          <a:xfrm>
            <a:off x="4655840" y="3789040"/>
            <a:ext cx="401191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6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078230"/>
            <a:ext cx="468631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610" y="2315210"/>
            <a:ext cx="35344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0390" y="3086100"/>
            <a:ext cx="15875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610" y="3667125"/>
            <a:ext cx="453771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4195" y="4328160"/>
            <a:ext cx="770445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9610" y="4962525"/>
            <a:ext cx="547814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43255" y="6182995"/>
            <a:ext cx="65265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18" grpId="0" bldLvl="0" animBg="1"/>
      <p:bldP spid="21" grpId="0" bldLvl="0" animBg="1"/>
      <p:bldP spid="29" grpId="0" bldLvl="0" animBg="1"/>
      <p:bldP spid="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0780"/>
            <a:ext cx="77266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23745"/>
            <a:ext cx="79971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49245"/>
            <a:ext cx="585470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145280"/>
            <a:ext cx="103181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2" b="48591"/>
          <a:stretch/>
        </p:blipFill>
        <p:spPr>
          <a:xfrm>
            <a:off x="9120336" y="919929"/>
            <a:ext cx="3051756" cy="229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95775" y="2853055"/>
            <a:ext cx="3319780" cy="365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61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780" y="911574"/>
            <a:ext cx="24593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8128" y="4415892"/>
            <a:ext cx="2019084" cy="2221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80"/>
          <a:stretch/>
        </p:blipFill>
        <p:spPr>
          <a:xfrm>
            <a:off x="720090" y="839887"/>
            <a:ext cx="8688278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015" y="836712"/>
            <a:ext cx="549465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499" y="1945927"/>
            <a:ext cx="4620772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499" y="2632549"/>
            <a:ext cx="2562012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7530" y="3276382"/>
            <a:ext cx="366776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4995" y="4239677"/>
            <a:ext cx="234378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5630" y="4849277"/>
            <a:ext cx="50114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7330" y="5432842"/>
            <a:ext cx="71577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9610" y="6225957"/>
            <a:ext cx="65779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  <p:bldP spid="16" grpId="0" bldLvl="0" animBg="1"/>
      <p:bldP spid="21" grpId="0" bldLvl="0" animBg="1"/>
      <p:bldP spid="23" grpId="0" bldLvl="0" animBg="1"/>
      <p:bldP spid="28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9" b="35394"/>
          <a:stretch>
            <a:fillRect/>
          </a:stretch>
        </p:blipFill>
        <p:spPr>
          <a:xfrm>
            <a:off x="7103745" y="4149090"/>
            <a:ext cx="3864610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2024-05-12T15:00:08Z</dcterms:created>
  <dcterms:modified xsi:type="dcterms:W3CDTF">2024-05-13T06:00:38Z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