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2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392" y="2918842"/>
            <a:ext cx="10945216" cy="10203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404664"/>
            <a:ext cx="10800000" cy="569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8415" y="5310224"/>
            <a:ext cx="237109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 b="24701"/>
          <a:stretch>
            <a:fillRect/>
          </a:stretch>
        </p:blipFill>
        <p:spPr>
          <a:xfrm>
            <a:off x="9408160" y="5064479"/>
            <a:ext cx="2411095" cy="161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68" y="1124744"/>
            <a:ext cx="9865142" cy="39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t="13698" r="18221" b="20197"/>
          <a:stretch>
            <a:fillRect/>
          </a:stretch>
        </p:blipFill>
        <p:spPr>
          <a:xfrm>
            <a:off x="9840416" y="3429000"/>
            <a:ext cx="2033270" cy="223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4455" y="3121025"/>
            <a:ext cx="58356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t="13698" r="18221" b="20197"/>
          <a:stretch>
            <a:fillRect/>
          </a:stretch>
        </p:blipFill>
        <p:spPr>
          <a:xfrm>
            <a:off x="4799856" y="3715728"/>
            <a:ext cx="2465318" cy="2714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49"/>
          <a:stretch/>
        </p:blipFill>
        <p:spPr>
          <a:xfrm>
            <a:off x="720000" y="692696"/>
            <a:ext cx="10800000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9" b="9976"/>
          <a:stretch/>
        </p:blipFill>
        <p:spPr>
          <a:xfrm>
            <a:off x="3287688" y="4149081"/>
            <a:ext cx="3745319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926823"/>
            <a:ext cx="10800000" cy="376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51"/>
          <a:stretch/>
        </p:blipFill>
        <p:spPr>
          <a:xfrm>
            <a:off x="623392" y="1026655"/>
            <a:ext cx="10800000" cy="900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13868" y="1298203"/>
            <a:ext cx="352380" cy="40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200906"/>
            <a:ext cx="342857" cy="4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567075"/>
            <a:ext cx="9145016" cy="1824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00" t="24998" r="4590" b="19840"/>
          <a:stretch/>
        </p:blipFill>
        <p:spPr>
          <a:xfrm>
            <a:off x="9480376" y="2924944"/>
            <a:ext cx="2592288" cy="2316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88"/>
          <a:stretch/>
        </p:blipFill>
        <p:spPr>
          <a:xfrm>
            <a:off x="767408" y="2416784"/>
            <a:ext cx="9145016" cy="3925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78"/>
          <a:stretch/>
        </p:blipFill>
        <p:spPr>
          <a:xfrm>
            <a:off x="623392" y="908720"/>
            <a:ext cx="10800000" cy="854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1487" y="1153462"/>
            <a:ext cx="390476" cy="4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3"/>
          <a:stretch/>
        </p:blipFill>
        <p:spPr>
          <a:xfrm>
            <a:off x="2783632" y="1763593"/>
            <a:ext cx="6877855" cy="4825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013140"/>
            <a:ext cx="10800000" cy="9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3524522" y="5213770"/>
            <a:ext cx="314285" cy="39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5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8720" y="3339465"/>
            <a:ext cx="9779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2024-05-12T15:48:45Z</dcterms:created>
  <dcterms:modified xsi:type="dcterms:W3CDTF">2024-05-13T07:13:45Z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2052-6.7.0.8823</vt:lpwstr>
  </property>
  <property fmtid="{D5CDD505-2E9C-101B-9397-08002B2CF9AE}" pid="3" name="ICV">
    <vt:lpwstr>0803F182AC044BA3913AF2E555CD301E</vt:lpwstr>
  </property>
</Properties>
</file>