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5" r:id="rId7"/>
    <p:sldId id="316" r:id="rId8"/>
    <p:sldId id="318" r:id="rId9"/>
    <p:sldId id="320" r:id="rId10"/>
    <p:sldId id="321" r:id="rId11"/>
    <p:sldId id="322" r:id="rId12"/>
    <p:sldId id="326" r:id="rId13"/>
    <p:sldId id="323" r:id="rId14"/>
    <p:sldId id="328" r:id="rId15"/>
    <p:sldId id="329" r:id="rId16"/>
    <p:sldId id="32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1" name="yt_shape_1178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780" name="yt_image_11780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3" name="yt_shape_11783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三角形按角的分类</a:t>
            </a:r>
          </a:p>
        </p:txBody>
      </p:sp>
      <p:sp>
        <p:nvSpPr>
          <p:cNvPr id="11784" name="yt_shape_11784"/>
          <p:cNvSpPr txBox="1"/>
          <p:nvPr/>
        </p:nvSpPr>
        <p:spPr>
          <a:xfrm>
            <a:off x="540000" y="1977370"/>
            <a:ext cx="104419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若一个三角形的三个内角分别为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85" name="yt_table_117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633763"/>
              </p:ext>
            </p:extLst>
          </p:nvPr>
        </p:nvGraphicFramePr>
        <p:xfrm>
          <a:off x="540047" y="2456673"/>
          <a:ext cx="5877243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</a:tbl>
          </a:graphicData>
        </a:graphic>
      </p:graphicFrame>
      <p:sp>
        <p:nvSpPr>
          <p:cNvPr id="11787" name="yt_shape_11787" descr="{&quot;rangeId&quot;:0,&quot;hasUnderline&quot;:&quot;1&quot;}"/>
          <p:cNvSpPr txBox="1"/>
          <p:nvPr/>
        </p:nvSpPr>
        <p:spPr>
          <a:xfrm>
            <a:off x="540000" y="3458227"/>
            <a:ext cx="97318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则图中直角三角形共有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88" name="yt_image_11788" title="H_92.7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8976" y="4089894"/>
            <a:ext cx="1934047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576175" title="H_26.259764">
            <a:extLst>
              <a:ext uri="{FF2B5EF4-FFF2-40B4-BE49-F238E27FC236}">
                <a16:creationId xmlns:a16="http://schemas.microsoft.com/office/drawing/2014/main" id="{0272E8F2-8206-E47B-1FA6-B1F7CC008D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FC8EB8-89D6-A3A8-59B1-617C649E0CF1}"/>
              </a:ext>
            </a:extLst>
          </p:cNvPr>
          <p:cNvSpPr txBox="1"/>
          <p:nvPr/>
        </p:nvSpPr>
        <p:spPr>
          <a:xfrm>
            <a:off x="9960701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E904C5-AF3F-6C16-2164-9F3CBAA4216B}"/>
              </a:ext>
            </a:extLst>
          </p:cNvPr>
          <p:cNvSpPr txBox="1"/>
          <p:nvPr/>
        </p:nvSpPr>
        <p:spPr>
          <a:xfrm>
            <a:off x="9249501" y="341142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4" name="yt_shape_11834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cdf7a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140°.</a:t>
            </a:r>
          </a:p>
        </p:txBody>
      </p:sp>
      <p:pic>
        <p:nvPicPr>
          <p:cNvPr id="11837" name="yt_image_11837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258381"/>
            <a:ext cx="1902607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CEAD41-63A4-CC95-C347-BBBFC684A431}"/>
              </a:ext>
            </a:extLst>
          </p:cNvPr>
          <p:cNvSpPr txBox="1"/>
          <p:nvPr/>
        </p:nvSpPr>
        <p:spPr>
          <a:xfrm>
            <a:off x="450108" y="1804170"/>
            <a:ext cx="112893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）由题意，得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F97F03-2B91-D5BA-6649-4332EF42BDAA}"/>
              </a:ext>
            </a:extLst>
          </p:cNvPr>
          <p:cNvSpPr txBox="1"/>
          <p:nvPr/>
        </p:nvSpPr>
        <p:spPr>
          <a:xfrm>
            <a:off x="450108" y="2279658"/>
            <a:ext cx="198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cdf7a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AC2F05-AFF9-392F-8A9B-04619F9DD1E9}"/>
              </a:ext>
            </a:extLst>
          </p:cNvPr>
          <p:cNvSpPr txBox="1"/>
          <p:nvPr/>
        </p:nvSpPr>
        <p:spPr>
          <a:xfrm>
            <a:off x="450108" y="2755146"/>
            <a:ext cx="7022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CB2A24-B210-7203-C0AB-BE227CAC9A7B}"/>
              </a:ext>
            </a:extLst>
          </p:cNvPr>
          <p:cNvSpPr txBox="1"/>
          <p:nvPr/>
        </p:nvSpPr>
        <p:spPr>
          <a:xfrm>
            <a:off x="450108" y="3230634"/>
            <a:ext cx="7111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9" name="yt_shape_11839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由题可知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6f842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35°.</a:t>
            </a:r>
          </a:p>
        </p:txBody>
      </p:sp>
      <p:pic>
        <p:nvPicPr>
          <p:cNvPr id="11841" name="yt_image_11841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939112"/>
            <a:ext cx="1902607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AADF7D-02CE-A6CC-1912-FFBB36641C79}"/>
              </a:ext>
            </a:extLst>
          </p:cNvPr>
          <p:cNvSpPr txBox="1"/>
          <p:nvPr/>
        </p:nvSpPr>
        <p:spPr>
          <a:xfrm>
            <a:off x="450108" y="1328682"/>
            <a:ext cx="9570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9D84EE-90C8-E9B5-8961-88FFE6313C9E}"/>
              </a:ext>
            </a:extLst>
          </p:cNvPr>
          <p:cNvSpPr txBox="1"/>
          <p:nvPr/>
        </p:nvSpPr>
        <p:spPr>
          <a:xfrm>
            <a:off x="450108" y="1804170"/>
            <a:ext cx="615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E9E6FA-0544-6DE9-6E0C-E8E9D1BC60B9}"/>
              </a:ext>
            </a:extLst>
          </p:cNvPr>
          <p:cNvSpPr txBox="1"/>
          <p:nvPr/>
        </p:nvSpPr>
        <p:spPr>
          <a:xfrm>
            <a:off x="450108" y="2279658"/>
            <a:ext cx="1125105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由题可知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F79D79-3B2E-A18F-3E26-BC008F89AD43}"/>
              </a:ext>
            </a:extLst>
          </p:cNvPr>
          <p:cNvSpPr txBox="1"/>
          <p:nvPr/>
        </p:nvSpPr>
        <p:spPr>
          <a:xfrm>
            <a:off x="450108" y="2755146"/>
            <a:ext cx="723633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6f842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4" name="yt_shape_1184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43" name="yt_image_1184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46" name="yt_shape_11846"/>
          <p:cNvSpPr txBox="1"/>
          <p:nvPr/>
        </p:nvSpPr>
        <p:spPr>
          <a:xfrm>
            <a:off x="540000" y="1482165"/>
            <a:ext cx="931985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页复习题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是一个五角星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1848" name="yt_image_11848" title="H_151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7169" y="2924944"/>
            <a:ext cx="1655717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22B59B6-A2C7-107C-E524-E35A54B29A7C}"/>
              </a:ext>
            </a:extLst>
          </p:cNvPr>
          <p:cNvSpPr txBox="1"/>
          <p:nvPr/>
        </p:nvSpPr>
        <p:spPr>
          <a:xfrm>
            <a:off x="423044" y="2485664"/>
            <a:ext cx="1090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，由三角形内角和定理，可知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8D8B3A-CE77-33F7-7ED1-0FF0A13DBA3F}"/>
              </a:ext>
            </a:extLst>
          </p:cNvPr>
          <p:cNvSpPr txBox="1"/>
          <p:nvPr/>
        </p:nvSpPr>
        <p:spPr>
          <a:xfrm>
            <a:off x="423044" y="2961152"/>
            <a:ext cx="917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839BC3-16D8-6B3F-1FD7-001E7E2D6A87}"/>
              </a:ext>
            </a:extLst>
          </p:cNvPr>
          <p:cNvSpPr txBox="1"/>
          <p:nvPr/>
        </p:nvSpPr>
        <p:spPr>
          <a:xfrm>
            <a:off x="414869" y="3872642"/>
            <a:ext cx="1128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10C789-CBB1-6542-71A4-235766B296A7}"/>
              </a:ext>
            </a:extLst>
          </p:cNvPr>
          <p:cNvSpPr txBox="1"/>
          <p:nvPr/>
        </p:nvSpPr>
        <p:spPr>
          <a:xfrm>
            <a:off x="423044" y="4441742"/>
            <a:ext cx="3023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22fa1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yt_image_11851" title="H_140.399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12777" y="4888544"/>
            <a:ext cx="1620109" cy="178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uiExpand="1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4" name="yt_shape_11854"/>
          <p:cNvSpPr txBox="1"/>
          <p:nvPr/>
        </p:nvSpPr>
        <p:spPr>
          <a:xfrm>
            <a:off x="431044" y="176409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向下移到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五个角的和有无变化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50f3"/>
              </a:rPr>
              <a:t>说说你的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1855" name="yt_image_11855" title="H_153.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420888"/>
            <a:ext cx="1974889" cy="195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7" name="yt_shape_11857"/>
          <p:cNvSpPr txBox="1"/>
          <p:nvPr/>
        </p:nvSpPr>
        <p:spPr>
          <a:xfrm>
            <a:off x="430924" y="4864302"/>
            <a:ext cx="88806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）五个角的和无变化，仍为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，理由同（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59" name="yt_shape_11859"/>
          <p:cNvSpPr txBox="1"/>
          <p:nvPr/>
        </p:nvSpPr>
        <p:spPr>
          <a:xfrm>
            <a:off x="430924" y="5495969"/>
            <a:ext cx="1949188" cy="17561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550" b="0" i="0" u="none" spc="-9550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  <a:r>
              <a:rPr lang="en-US" altLang="zh-CN" sz="9550" b="0" i="0" u="none" spc="13037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</a:p>
        </p:txBody>
      </p:sp>
      <p:pic>
        <p:nvPicPr>
          <p:cNvPr id="11858" name="yt_image_11858" title="H_149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2445" y="3912754"/>
            <a:ext cx="1956855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1E327F-5574-123C-5565-4D58A6A79B0C}"/>
              </a:ext>
            </a:extLst>
          </p:cNvPr>
          <p:cNvSpPr txBox="1"/>
          <p:nvPr/>
        </p:nvSpPr>
        <p:spPr>
          <a:xfrm>
            <a:off x="405027" y="2745397"/>
            <a:ext cx="8974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）五个角的和无变化，仍为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，理由同（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1" name="yt_shape_1186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向上移到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五个角的和有无变化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0d64"/>
              </a:rPr>
              <a:t>说说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你的理由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862" name="yt_image_11862" title="H_144.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0808" y="1984416"/>
            <a:ext cx="1783837" cy="183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4" name="yt_shape_11864"/>
          <p:cNvSpPr txBox="1"/>
          <p:nvPr/>
        </p:nvSpPr>
        <p:spPr>
          <a:xfrm>
            <a:off x="540000" y="3896697"/>
            <a:ext cx="88630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）五个角的和无变化，仍为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，理由同（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66" name="yt_shape_11866"/>
          <p:cNvSpPr txBox="1"/>
          <p:nvPr/>
        </p:nvSpPr>
        <p:spPr>
          <a:xfrm>
            <a:off x="540000" y="4528364"/>
            <a:ext cx="1783502" cy="183896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000" b="0" i="0" u="none" spc="-10000">
                <a:solidFill>
                  <a:srgbClr val="1EE3CF"/>
                </a:solidFill>
                <a:effectLst/>
                <a:latin typeface="宋体/Times New Roman" pitchFamily="100"/>
                <a:ea typeface="宋体" pitchFamily="100"/>
              </a:rPr>
              <a:t> </a:t>
            </a:r>
            <a:r>
              <a:rPr lang="en-US" altLang="zh-CN" sz="10000" b="0" i="0" u="none" spc="11645">
                <a:solidFill>
                  <a:srgbClr val="1EE3CF"/>
                </a:solidFill>
                <a:effectLst/>
                <a:latin typeface="宋体/Times New Roman" pitchFamily="100"/>
                <a:ea typeface="宋体" pitchFamily="100"/>
              </a:rPr>
              <a:t> </a:t>
            </a:r>
          </a:p>
        </p:txBody>
      </p:sp>
      <p:pic>
        <p:nvPicPr>
          <p:cNvPr id="11865" name="yt_image_11865" title="H_156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807" y="2902286"/>
            <a:ext cx="1796025" cy="198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D07066-5E7A-D63A-2222-6C41D0C4F4B7}"/>
              </a:ext>
            </a:extLst>
          </p:cNvPr>
          <p:cNvSpPr txBox="1"/>
          <p:nvPr/>
        </p:nvSpPr>
        <p:spPr>
          <a:xfrm>
            <a:off x="536618" y="1994558"/>
            <a:ext cx="8957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）五个角的和无变化，仍为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，理由同（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8" name="yt_shape_11868"/>
          <p:cNvSpPr txBox="1"/>
          <p:nvPr/>
        </p:nvSpPr>
        <p:spPr>
          <a:xfrm>
            <a:off x="540000" y="900000"/>
            <a:ext cx="1020311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三角形的内角和等于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，一个三角形中，最多有一个直角或一个钝角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40000" y="1412776"/>
            <a:ext cx="10596560" cy="50405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0" name="yt_shape_11790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观察如图所示的四个三角形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其中锐角三角形是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_⨹_1_65fbd"/>
              </a:rPr>
              <a:t>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</a:b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钝角三角形是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791" name="yt_image_11791" title="H_87.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8986" y="2011799"/>
            <a:ext cx="4434026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5DEAF0-4D7D-53C7-C5F4-5AABAA63092B}"/>
              </a:ext>
            </a:extLst>
          </p:cNvPr>
          <p:cNvSpPr txBox="1"/>
          <p:nvPr/>
        </p:nvSpPr>
        <p:spPr>
          <a:xfrm>
            <a:off x="7460507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F8D03C-2B54-1616-6564-25B3B5B1ED45}"/>
              </a:ext>
            </a:extLst>
          </p:cNvPr>
          <p:cNvSpPr txBox="1"/>
          <p:nvPr/>
        </p:nvSpPr>
        <p:spPr>
          <a:xfrm>
            <a:off x="10508507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5fbd"/>
              </a:rPr>
              <a:t>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FB8D63-D747-1BA8-A410-9AA3C5E1C787}"/>
              </a:ext>
            </a:extLst>
          </p:cNvPr>
          <p:cNvSpPr txBox="1"/>
          <p:nvPr/>
        </p:nvSpPr>
        <p:spPr>
          <a:xfrm>
            <a:off x="4501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292530-6E14-0A7E-9146-C209575FACF9}"/>
              </a:ext>
            </a:extLst>
          </p:cNvPr>
          <p:cNvSpPr txBox="1"/>
          <p:nvPr/>
        </p:nvSpPr>
        <p:spPr>
          <a:xfrm>
            <a:off x="34981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3" name="yt_shape_11793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三角形的内角和</a:t>
            </a:r>
          </a:p>
        </p:txBody>
      </p:sp>
      <p:sp>
        <p:nvSpPr>
          <p:cNvPr id="11794" name="yt_shape_11794"/>
          <p:cNvSpPr txBox="1"/>
          <p:nvPr/>
        </p:nvSpPr>
        <p:spPr>
          <a:xfrm>
            <a:off x="540000" y="1395205"/>
            <a:ext cx="90938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5" name="yt_table_117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97048"/>
              </p:ext>
            </p:extLst>
          </p:nvPr>
        </p:nvGraphicFramePr>
        <p:xfrm>
          <a:off x="540047" y="1874508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p:sp>
        <p:nvSpPr>
          <p:cNvPr id="11797" name="yt_shape_11797"/>
          <p:cNvSpPr txBox="1"/>
          <p:nvPr/>
        </p:nvSpPr>
        <p:spPr>
          <a:xfrm>
            <a:off x="540120" y="240067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年合肥市庐阳区期末改编）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将直尺与含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角的三角尺叠放在一起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330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9" name="yt_table_1179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522687"/>
              </p:ext>
            </p:extLst>
          </p:nvPr>
        </p:nvGraphicFramePr>
        <p:xfrm>
          <a:off x="540047" y="3360114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pic>
        <p:nvPicPr>
          <p:cNvPr id="11798" name="yt_image_11798_skip" title="H_80.2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66" y="3360114"/>
            <a:ext cx="2077275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576240" title="H_26.259764">
            <a:extLst>
              <a:ext uri="{FF2B5EF4-FFF2-40B4-BE49-F238E27FC236}">
                <a16:creationId xmlns:a16="http://schemas.microsoft.com/office/drawing/2014/main" id="{F8913942-C438-3816-92C4-C99C92C05E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C40AC7-6C35-8B66-0DC3-B79024AB3AAC}"/>
              </a:ext>
            </a:extLst>
          </p:cNvPr>
          <p:cNvSpPr txBox="1"/>
          <p:nvPr/>
        </p:nvSpPr>
        <p:spPr>
          <a:xfrm>
            <a:off x="8625614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5AB361-59B8-8EC6-7533-25A39E00C936}"/>
              </a:ext>
            </a:extLst>
          </p:cNvPr>
          <p:cNvSpPr txBox="1"/>
          <p:nvPr/>
        </p:nvSpPr>
        <p:spPr>
          <a:xfrm>
            <a:off x="4839547" y="282936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01" name="yt_shape_11801" descr="{&quot;rangeId&quot;:0,&quot;hasUnderline&quot;:&quot;1&quot;}"/>
              <p:cNvSpPr txBox="1"/>
              <p:nvPr/>
            </p:nvSpPr>
            <p:spPr>
              <a:xfrm>
                <a:off x="540119" y="900000"/>
                <a:ext cx="11492915" cy="44698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直角三角形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若三角形的三个内角的度数之比为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则该三角形中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a008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最小内角的度数为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01" name="yt_shape_11801" descr="{&quot;rangeId&quot;: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69878"/>
              </a:xfrm>
              <a:prstGeom prst="rect">
                <a:avLst/>
              </a:prstGeom>
              <a:blipFill>
                <a:blip r:embed="rId2"/>
                <a:stretch>
                  <a:fillRect l="-1645" t="-1228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0CAEC2-C7BA-090C-68CB-B9C5C489ADFB}"/>
              </a:ext>
            </a:extLst>
          </p:cNvPr>
          <p:cNvSpPr txBox="1"/>
          <p:nvPr/>
        </p:nvSpPr>
        <p:spPr>
          <a:xfrm>
            <a:off x="8801946" y="85319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03989D-6989-2557-BAB2-DD5B27219107}"/>
              </a:ext>
            </a:extLst>
          </p:cNvPr>
          <p:cNvSpPr txBox="1"/>
          <p:nvPr/>
        </p:nvSpPr>
        <p:spPr>
          <a:xfrm>
            <a:off x="7670057" y="1328682"/>
            <a:ext cx="20088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直角三角形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DADC0C-E08D-BA74-3399-426C5CB83359}"/>
              </a:ext>
            </a:extLst>
          </p:cNvPr>
          <p:cNvSpPr txBox="1"/>
          <p:nvPr/>
        </p:nvSpPr>
        <p:spPr>
          <a:xfrm>
            <a:off x="3193308" y="2478032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48B433-4108-05E1-39EC-09AB82D214BB}"/>
              </a:ext>
            </a:extLst>
          </p:cNvPr>
          <p:cNvSpPr txBox="1"/>
          <p:nvPr/>
        </p:nvSpPr>
        <p:spPr>
          <a:xfrm>
            <a:off x="8084396" y="2953520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F590AD-C231-858E-D866-BE68542C7E5F}"/>
              </a:ext>
            </a:extLst>
          </p:cNvPr>
          <p:cNvSpPr txBox="1"/>
          <p:nvPr/>
        </p:nvSpPr>
        <p:spPr>
          <a:xfrm>
            <a:off x="450108" y="3904496"/>
            <a:ext cx="7263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872369-4FA7-1B31-1571-8F15B2E9F76D}"/>
              </a:ext>
            </a:extLst>
          </p:cNvPr>
          <p:cNvSpPr txBox="1"/>
          <p:nvPr/>
        </p:nvSpPr>
        <p:spPr>
          <a:xfrm>
            <a:off x="450108" y="4379984"/>
            <a:ext cx="8195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5E30DE-4F41-64C1-00EA-A31268905FC5}"/>
              </a:ext>
            </a:extLst>
          </p:cNvPr>
          <p:cNvSpPr txBox="1"/>
          <p:nvPr/>
        </p:nvSpPr>
        <p:spPr>
          <a:xfrm>
            <a:off x="450108" y="4855472"/>
            <a:ext cx="6323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08" name="yt_shape_11808"/>
              <p:cNvSpPr txBox="1"/>
              <p:nvPr/>
            </p:nvSpPr>
            <p:spPr>
              <a:xfrm>
                <a:off x="540000" y="900000"/>
                <a:ext cx="9015738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按角分类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属于什么三角形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按角分类，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属于直角三角形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08" name="yt_shape_11808" descr="{&quot;rangeId&quot;: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15738" cy="3881897"/>
              </a:xfrm>
              <a:prstGeom prst="rect">
                <a:avLst/>
              </a:prstGeom>
              <a:blipFill>
                <a:blip r:embed="rId2"/>
                <a:stretch>
                  <a:fillRect l="-2096" t="-1415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54A0B8-22E0-30C0-9A69-91C7A7CE3C59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9108630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）由题意，知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, 'pageBreak': True}">
                <a:extLst>
                  <a:ext uri="{FF2B5EF4-FFF2-40B4-BE49-F238E27FC236}">
                    <a16:creationId xmlns:a16="http://schemas.microsoft.com/office/drawing/2014/main" id="{3954A0B8-22E0-30C0-9A69-91C7A7CE3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9108630" cy="1611643"/>
              </a:xfrm>
              <a:prstGeom prst="rect">
                <a:avLst/>
              </a:prstGeom>
              <a:blipFill>
                <a:blip r:embed="rId3"/>
                <a:stretch>
                  <a:fillRect l="-10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EA0D29A-8B27-8D0C-A386-DE6924B46EE3}"/>
              </a:ext>
            </a:extLst>
          </p:cNvPr>
          <p:cNvSpPr txBox="1"/>
          <p:nvPr/>
        </p:nvSpPr>
        <p:spPr>
          <a:xfrm>
            <a:off x="449989" y="3797690"/>
            <a:ext cx="349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8C337B-F2F6-BD37-1A9D-0212EEEC54D8}"/>
              </a:ext>
            </a:extLst>
          </p:cNvPr>
          <p:cNvSpPr txBox="1"/>
          <p:nvPr/>
        </p:nvSpPr>
        <p:spPr>
          <a:xfrm>
            <a:off x="449989" y="4273177"/>
            <a:ext cx="5193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按角分类，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属于直角三角形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4" name="yt_shape_11814"/>
          <p:cNvSpPr txBox="1"/>
          <p:nvPr/>
        </p:nvSpPr>
        <p:spPr>
          <a:xfrm>
            <a:off x="540000" y="900000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考虑不全而出错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23D9DE-F779-DEAD-B9DB-DAC387EA3730}"/>
              </a:ext>
            </a:extLst>
          </p:cNvPr>
          <p:cNvSpPr txBox="1"/>
          <p:nvPr/>
        </p:nvSpPr>
        <p:spPr>
          <a:xfrm>
            <a:off x="449989" y="853194"/>
            <a:ext cx="4447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考虑不全而出错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815"/>
          <p:cNvSpPr txBox="1"/>
          <p:nvPr/>
        </p:nvSpPr>
        <p:spPr>
          <a:xfrm>
            <a:off x="540000" y="1463886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锐角三角形中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18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106784"/>
              </p:ext>
            </p:extLst>
          </p:nvPr>
        </p:nvGraphicFramePr>
        <p:xfrm>
          <a:off x="540047" y="1943189"/>
          <a:ext cx="6229668" cy="950976"/>
        </p:xfrm>
        <a:graphic>
          <a:graphicData uri="http://schemas.openxmlformats.org/drawingml/2006/table">
            <a:tbl>
              <a:tblPr/>
              <a:tblGrid>
                <a:gridCol w="3648393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2581275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68AB1045-85E0-E144-A7B6-2E2F9B08D59C}"/>
              </a:ext>
            </a:extLst>
          </p:cNvPr>
          <p:cNvSpPr txBox="1"/>
          <p:nvPr/>
        </p:nvSpPr>
        <p:spPr>
          <a:xfrm>
            <a:off x="6858726" y="14170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9" name="yt_shape_1181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18" name="yt_image_11818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1" name="yt_shape_11821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的三个内角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满足关系式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f4c6"/>
              </a:rPr>
              <a:t>则此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2" name="yt_table_1182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832018"/>
              </p:ext>
            </p:extLst>
          </p:nvPr>
        </p:nvGraphicFramePr>
        <p:xfrm>
          <a:off x="540047" y="2441600"/>
          <a:ext cx="3822700" cy="1901952"/>
        </p:xfrm>
        <a:graphic>
          <a:graphicData uri="http://schemas.openxmlformats.org/drawingml/2006/table">
            <a:tbl>
              <a:tblPr/>
              <a:tblGrid>
                <a:gridCol w="3822700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一定有一个内角为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EFFCA32-24B1-469B-B705-1607F78D16CA}"/>
              </a:ext>
            </a:extLst>
          </p:cNvPr>
          <p:cNvSpPr txBox="1"/>
          <p:nvPr/>
        </p:nvSpPr>
        <p:spPr>
          <a:xfrm>
            <a:off x="19741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4" name="yt_shape_11824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253b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28" name="yt_shape_11828"/>
          <p:cNvSpPr txBox="1"/>
          <p:nvPr/>
        </p:nvSpPr>
        <p:spPr>
          <a:xfrm>
            <a:off x="540000" y="401606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25" name="yt_shape_11825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0638" y="2011799"/>
            <a:ext cx="1770723" cy="1953909"/>
            <a:chOff x="0" y="0"/>
            <a:chExt cx="1770723" cy="1953909"/>
          </a:xfrm>
        </p:grpSpPr>
        <p:pic>
          <p:nvPicPr>
            <p:cNvPr id="2" name="yt_image_1182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0723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27" name="yt_shape_11827"/>
            <p:cNvSpPr txBox="1"/>
            <p:nvPr/>
          </p:nvSpPr>
          <p:spPr>
            <a:xfrm>
              <a:off x="275897" y="15939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8F891F2-F7FB-C0B6-2210-E837727BF222}"/>
              </a:ext>
            </a:extLst>
          </p:cNvPr>
          <p:cNvSpPr txBox="1"/>
          <p:nvPr/>
        </p:nvSpPr>
        <p:spPr>
          <a:xfrm>
            <a:off x="5625358" y="1328682"/>
            <a:ext cx="10530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9" name="yt_shape_11829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（河池二中月考卷）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将纸片的一角折叠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729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33" name="yt_shape_11833"/>
          <p:cNvSpPr txBox="1"/>
          <p:nvPr/>
        </p:nvSpPr>
        <p:spPr>
          <a:xfrm>
            <a:off x="540000" y="385150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30" name="yt_shape_11830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7569" y="2011799"/>
            <a:ext cx="1796860" cy="1789317"/>
            <a:chOff x="0" y="0"/>
            <a:chExt cx="1796860" cy="1789317"/>
          </a:xfrm>
        </p:grpSpPr>
        <p:pic>
          <p:nvPicPr>
            <p:cNvPr id="2" name="yt_image_1183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6860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32" name="yt_shape_11832"/>
            <p:cNvSpPr txBox="1"/>
            <p:nvPr/>
          </p:nvSpPr>
          <p:spPr>
            <a:xfrm>
              <a:off x="288966" y="14293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BFCD6D-B0B7-E902-5D1F-7782F22C31AE}"/>
              </a:ext>
            </a:extLst>
          </p:cNvPr>
          <p:cNvSpPr txBox="1"/>
          <p:nvPr/>
        </p:nvSpPr>
        <p:spPr>
          <a:xfrm>
            <a:off x="5890471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1323</Words>
  <Application>Microsoft Office PowerPoint</Application>
  <PresentationFormat>宽屏</PresentationFormat>
  <Paragraphs>114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1" baseType="lpstr">
      <vt:lpstr>_⨹_1_1253b</vt:lpstr>
      <vt:lpstr>_⨹_1_17292</vt:lpstr>
      <vt:lpstr>_⨹_1_1a008</vt:lpstr>
      <vt:lpstr>_⨹_1_22fa1</vt:lpstr>
      <vt:lpstr>_⨹_1_65fbd</vt:lpstr>
      <vt:lpstr>_⨹_1_6f842</vt:lpstr>
      <vt:lpstr>_⨹_1_cdf7a</vt:lpstr>
      <vt:lpstr>_⨹_1_f3305</vt:lpstr>
      <vt:lpstr>_⨹_2_7f4c6</vt:lpstr>
      <vt:lpstr>_⨹_2_90d64</vt:lpstr>
      <vt:lpstr>_⨹_4_550f3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2024-05-13T05:44:56Z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