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9" r:id="rId5"/>
    <p:sldId id="305" r:id="rId6"/>
    <p:sldId id="306" r:id="rId7"/>
    <p:sldId id="310" r:id="rId8"/>
    <p:sldId id="307" r:id="rId9"/>
    <p:sldId id="311" r:id="rId10"/>
    <p:sldId id="312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7" name="yt_shape_14277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平移模型</a:t>
            </a:r>
          </a:p>
        </p:txBody>
      </p:sp>
      <p:graphicFrame>
        <p:nvGraphicFramePr>
          <p:cNvPr id="14278" name="yt_table_14278" title="H_107.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318874"/>
              </p:ext>
            </p:extLst>
          </p:nvPr>
        </p:nvGraphicFramePr>
        <p:xfrm>
          <a:off x="540000" y="1547569"/>
          <a:ext cx="11111999" cy="13594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黑体" pitchFamily="24"/>
                        </a:rPr>
                        <a:t>【模型展示】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4000" b="0" i="0" u="none">
                          <a:solidFill>
                            <a:srgbClr val="1EE3CF"/>
                          </a:solidFill>
                          <a:effectLst/>
                          <a:latin typeface="Times New Roman" pitchFamily="40"/>
                          <a:ea typeface="Times New Roman" pitchFamily="40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            </a:t>
                      </a:r>
                      <a:r>
                        <a:rPr lang="en-US" altLang="zh-CN" sz="1200" b="0" i="0" u="none">
                          <a:solidFill>
                            <a:srgbClr val="1EE3CF"/>
                          </a:solidFill>
                          <a:effectLst/>
                          <a:latin typeface="Times New Roman" pitchFamily="12"/>
                          <a:ea typeface="宋体" pitchFamily="12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715439912949" title="H_25.973701">
            <a:extLst>
              <a:ext uri="{FF2B5EF4-FFF2-40B4-BE49-F238E27FC236}">
                <a16:creationId xmlns:a16="http://schemas.microsoft.com/office/drawing/2014/main" id="{55DD7086-BD29-25EF-F54F-78DD462BC9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pic>
        <p:nvPicPr>
          <p:cNvPr id="5" name="yt_shape_1715439913011" title="H_50.472363">
            <a:extLst>
              <a:ext uri="{FF2B5EF4-FFF2-40B4-BE49-F238E27FC236}">
                <a16:creationId xmlns:a16="http://schemas.microsoft.com/office/drawing/2014/main" id="{3B05837E-997F-50EB-8634-658E6148D8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40" y="2144518"/>
            <a:ext cx="4661092" cy="6409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80" name="yt_shape_14280"/>
              <p:cNvSpPr txBox="1"/>
              <p:nvPr/>
            </p:nvSpPr>
            <p:spPr>
              <a:xfrm>
                <a:off x="540000" y="900000"/>
                <a:ext cx="10377841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在一条直线上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80" name="yt_shape_14280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377841" cy="4362028"/>
              </a:xfrm>
              <a:prstGeom prst="rect">
                <a:avLst/>
              </a:prstGeom>
              <a:blipFill>
                <a:blip r:embed="rId2"/>
                <a:stretch>
                  <a:fillRect l="-1821" t="-1259" r="-118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84" name="yt_image_14284" title="H_94.1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1100" y="2010970"/>
            <a:ext cx="1930899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9A8EB2-B4E6-259A-2058-53D9B45C8247}"/>
              </a:ext>
            </a:extLst>
          </p:cNvPr>
          <p:cNvSpPr txBox="1"/>
          <p:nvPr/>
        </p:nvSpPr>
        <p:spPr>
          <a:xfrm>
            <a:off x="449989" y="1804170"/>
            <a:ext cx="6044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22CC08-6E6C-BD9B-00DD-4E71304CFCED}"/>
              </a:ext>
            </a:extLst>
          </p:cNvPr>
          <p:cNvSpPr txBox="1"/>
          <p:nvPr/>
        </p:nvSpPr>
        <p:spPr>
          <a:xfrm>
            <a:off x="449989" y="2279658"/>
            <a:ext cx="730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1D4EC5A-A3B5-5357-36A4-21080DE38202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5347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91D4EC5A-A3B5-5357-36A4-21080DE38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5347716" cy="1611643"/>
              </a:xfrm>
              <a:prstGeom prst="rect">
                <a:avLst/>
              </a:prstGeom>
              <a:blipFill>
                <a:blip r:embed="rId4"/>
                <a:stretch>
                  <a:fillRect l="-1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55ECCD2-7E3B-E51C-8357-760202ED8878}"/>
              </a:ext>
            </a:extLst>
          </p:cNvPr>
          <p:cNvSpPr txBox="1"/>
          <p:nvPr/>
        </p:nvSpPr>
        <p:spPr>
          <a:xfrm>
            <a:off x="449989" y="4273177"/>
            <a:ext cx="410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7B1F3E-8000-6C04-2140-56AA9819DB0A}"/>
              </a:ext>
            </a:extLst>
          </p:cNvPr>
          <p:cNvSpPr txBox="1"/>
          <p:nvPr/>
        </p:nvSpPr>
        <p:spPr>
          <a:xfrm>
            <a:off x="449989" y="4748665"/>
            <a:ext cx="211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4287"/>
          <p:cNvSpPr txBox="1"/>
          <p:nvPr/>
        </p:nvSpPr>
        <p:spPr>
          <a:xfrm>
            <a:off x="551384" y="1600065"/>
            <a:ext cx="733694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pic>
        <p:nvPicPr>
          <p:cNvPr id="14288" name="yt_image_14288" title="H_94.1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2484" y="1600065"/>
            <a:ext cx="1930899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525D94-9C02-9AB8-DD4C-A0F109A93121}"/>
              </a:ext>
            </a:extLst>
          </p:cNvPr>
          <p:cNvSpPr txBox="1"/>
          <p:nvPr/>
        </p:nvSpPr>
        <p:spPr>
          <a:xfrm>
            <a:off x="461373" y="1553259"/>
            <a:ext cx="7446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918E3D-32EA-4BD7-E864-FAAA80941BF1}"/>
              </a:ext>
            </a:extLst>
          </p:cNvPr>
          <p:cNvSpPr txBox="1"/>
          <p:nvPr/>
        </p:nvSpPr>
        <p:spPr>
          <a:xfrm>
            <a:off x="461373" y="2028747"/>
            <a:ext cx="6153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4286"/>
          <p:cNvSpPr txBox="1"/>
          <p:nvPr/>
        </p:nvSpPr>
        <p:spPr>
          <a:xfrm>
            <a:off x="551384" y="1124744"/>
            <a:ext cx="62885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0" name="yt_shape_14290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旋转模型</a:t>
            </a:r>
          </a:p>
        </p:txBody>
      </p:sp>
      <p:graphicFrame>
        <p:nvGraphicFramePr>
          <p:cNvPr id="14291" name="yt_table_14291" title="H_104.7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924389"/>
              </p:ext>
            </p:extLst>
          </p:nvPr>
        </p:nvGraphicFramePr>
        <p:xfrm>
          <a:off x="540000" y="1547569"/>
          <a:ext cx="11111999" cy="132969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黑体" pitchFamily="24"/>
                        </a:rPr>
                        <a:t>【模型展示】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3850" b="0" i="0" u="none">
                          <a:solidFill>
                            <a:srgbClr val="1EE3CF"/>
                          </a:solidFill>
                          <a:effectLst/>
                          <a:latin typeface="Times New Roman" pitchFamily="38"/>
                          <a:ea typeface="Times New Roman" pitchFamily="38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          </a:t>
                      </a:r>
                      <a:r>
                        <a:rPr lang="en-US" altLang="zh-CN" sz="1900" b="0" i="0" u="none">
                          <a:solidFill>
                            <a:srgbClr val="1EE3CF"/>
                          </a:solidFill>
                          <a:effectLst/>
                          <a:latin typeface="Times New Roman" pitchFamily="19"/>
                          <a:ea typeface="宋体" pitchFamily="19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715439913074" title="H_25.973701">
            <a:extLst>
              <a:ext uri="{FF2B5EF4-FFF2-40B4-BE49-F238E27FC236}">
                <a16:creationId xmlns:a16="http://schemas.microsoft.com/office/drawing/2014/main" id="{C88CF699-441F-212F-C5D0-FE9A93A0E5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pic>
        <p:nvPicPr>
          <p:cNvPr id="5" name="yt_shape_1715439913135" title="H_48.749527">
            <a:extLst>
              <a:ext uri="{FF2B5EF4-FFF2-40B4-BE49-F238E27FC236}">
                <a16:creationId xmlns:a16="http://schemas.microsoft.com/office/drawing/2014/main" id="{9AFCD779-EA46-8965-7110-9038F02F25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40" y="2140599"/>
            <a:ext cx="4526152" cy="6191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93" name="yt_shape_14293"/>
              <p:cNvSpPr txBox="1"/>
              <p:nvPr/>
            </p:nvSpPr>
            <p:spPr>
              <a:xfrm>
                <a:off x="540119" y="900000"/>
                <a:ext cx="11492915" cy="48421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e758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93" name="yt_shape_14293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42159"/>
              </a:xfrm>
              <a:prstGeom prst="rect">
                <a:avLst/>
              </a:prstGeom>
              <a:blipFill>
                <a:blip r:embed="rId2"/>
                <a:stretch>
                  <a:fillRect l="-1645" t="-1134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97" name="yt_image_14297" title="H_156.3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3690091"/>
            <a:ext cx="1895144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A7CAF6-4924-C696-3876-014A7FC93DD8}"/>
              </a:ext>
            </a:extLst>
          </p:cNvPr>
          <p:cNvSpPr txBox="1"/>
          <p:nvPr/>
        </p:nvSpPr>
        <p:spPr>
          <a:xfrm>
            <a:off x="450108" y="2279658"/>
            <a:ext cx="10178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75C05B-2AEB-AE6C-7DB2-3539E28272B5}"/>
              </a:ext>
            </a:extLst>
          </p:cNvPr>
          <p:cNvSpPr txBox="1"/>
          <p:nvPr/>
        </p:nvSpPr>
        <p:spPr>
          <a:xfrm>
            <a:off x="450108" y="2755146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C0C9B9B-0FF2-3F43-BE46-44EAC6ACE6C3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573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1, 'hasSerialNum': 1}">
                <a:extLst>
                  <a:ext uri="{FF2B5EF4-FFF2-40B4-BE49-F238E27FC236}">
                    <a16:creationId xmlns:a16="http://schemas.microsoft.com/office/drawing/2014/main" id="{BC0C9B9B-0FF2-3F43-BE46-44EAC6ACE6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5735066" cy="1611643"/>
              </a:xfrm>
              <a:prstGeom prst="rect">
                <a:avLst/>
              </a:prstGeom>
              <a:blipFill>
                <a:blip r:embed="rId4"/>
                <a:stretch>
                  <a:fillRect l="-1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6AB30FD-3FAB-472D-3FA8-70938D09D886}"/>
              </a:ext>
            </a:extLst>
          </p:cNvPr>
          <p:cNvSpPr txBox="1"/>
          <p:nvPr/>
        </p:nvSpPr>
        <p:spPr>
          <a:xfrm>
            <a:off x="450108" y="4748665"/>
            <a:ext cx="410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3D77A1-2EBB-1430-DD7A-F4CAEF97C9A1}"/>
              </a:ext>
            </a:extLst>
          </p:cNvPr>
          <p:cNvSpPr txBox="1"/>
          <p:nvPr/>
        </p:nvSpPr>
        <p:spPr>
          <a:xfrm>
            <a:off x="450108" y="5224153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9" name="yt_shape_14299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NMC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CNM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ANB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CNM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74455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ANB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NMC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301" name="yt_image_14301" title="H_156.3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924944"/>
            <a:ext cx="1895144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8AF256-B7B4-DC7D-85DA-533B4C4838AE}"/>
              </a:ext>
            </a:extLst>
          </p:cNvPr>
          <p:cNvSpPr txBox="1"/>
          <p:nvPr/>
        </p:nvSpPr>
        <p:spPr>
          <a:xfrm>
            <a:off x="450108" y="1328682"/>
            <a:ext cx="7466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8A9B6A-480C-E842-FEC4-B977F9D4190B}"/>
              </a:ext>
            </a:extLst>
          </p:cNvPr>
          <p:cNvSpPr txBox="1"/>
          <p:nvPr/>
        </p:nvSpPr>
        <p:spPr>
          <a:xfrm>
            <a:off x="450108" y="1804170"/>
            <a:ext cx="1122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74455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208C3B-3F8B-1339-204F-D66BEC2677A3}"/>
              </a:ext>
            </a:extLst>
          </p:cNvPr>
          <p:cNvSpPr txBox="1"/>
          <p:nvPr/>
        </p:nvSpPr>
        <p:spPr>
          <a:xfrm>
            <a:off x="450108" y="2279658"/>
            <a:ext cx="7925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3" name="yt_shape_14303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一线三等角模型</a:t>
            </a:r>
          </a:p>
        </p:txBody>
      </p:sp>
      <p:graphicFrame>
        <p:nvGraphicFramePr>
          <p:cNvPr id="14304" name="yt_table_14304" title="H_119.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025224"/>
              </p:ext>
            </p:extLst>
          </p:nvPr>
        </p:nvGraphicFramePr>
        <p:xfrm>
          <a:off x="540000" y="1547569"/>
          <a:ext cx="11111999" cy="15179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黑体" pitchFamily="24"/>
                        </a:rPr>
                        <a:t>【模型展示】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4800" b="0" i="0" u="none">
                          <a:solidFill>
                            <a:srgbClr val="1EE3CF"/>
                          </a:solidFill>
                          <a:effectLst/>
                          <a:latin typeface="Times New Roman" pitchFamily="48"/>
                          <a:ea typeface="Times New Roman" pitchFamily="48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</a:t>
                      </a:r>
                      <a:r>
                        <a:rPr lang="en-US" altLang="zh-CN" sz="600" b="0" i="0" u="none">
                          <a:solidFill>
                            <a:srgbClr val="1EE3CF"/>
                          </a:solidFill>
                          <a:effectLst/>
                          <a:latin typeface="Times New Roman" pitchFamily="6"/>
                          <a:ea typeface="宋体" pitchFamily="6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715439913199" title="H_25.973701">
            <a:extLst>
              <a:ext uri="{FF2B5EF4-FFF2-40B4-BE49-F238E27FC236}">
                <a16:creationId xmlns:a16="http://schemas.microsoft.com/office/drawing/2014/main" id="{F9FA1AD3-A1F4-F6D4-68C9-C245CF1A6F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pic>
        <p:nvPicPr>
          <p:cNvPr id="5" name="yt_shape_1715439913260" title="H_61.109055">
            <a:extLst>
              <a:ext uri="{FF2B5EF4-FFF2-40B4-BE49-F238E27FC236}">
                <a16:creationId xmlns:a16="http://schemas.microsoft.com/office/drawing/2014/main" id="{3C626F40-4FC2-43CD-63D9-8E1EB1BE10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40" y="2156222"/>
            <a:ext cx="2533842" cy="7760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09" name="yt_shape_14309"/>
              <p:cNvSpPr txBox="1"/>
              <p:nvPr/>
            </p:nvSpPr>
            <p:spPr>
              <a:xfrm>
                <a:off x="502757" y="1792734"/>
                <a:ext cx="8282717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4309" name="yt_shape_143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757" y="1792734"/>
                <a:ext cx="8282717" cy="4362028"/>
              </a:xfrm>
              <a:prstGeom prst="rect">
                <a:avLst/>
              </a:prstGeom>
              <a:blipFill>
                <a:blip r:embed="rId2"/>
                <a:stretch>
                  <a:fillRect l="-2208" t="-1117" r="-1251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F842BA2-F41D-6E40-9B97-1AA2ECC72F73}"/>
              </a:ext>
            </a:extLst>
          </p:cNvPr>
          <p:cNvSpPr txBox="1"/>
          <p:nvPr/>
        </p:nvSpPr>
        <p:spPr>
          <a:xfrm>
            <a:off x="412746" y="1745928"/>
            <a:ext cx="838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938C64-29FA-6D26-0D3B-2B40E4346404}"/>
              </a:ext>
            </a:extLst>
          </p:cNvPr>
          <p:cNvSpPr txBox="1"/>
          <p:nvPr/>
        </p:nvSpPr>
        <p:spPr>
          <a:xfrm>
            <a:off x="412746" y="2221416"/>
            <a:ext cx="5880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0BF88C-E7EC-7BEB-4426-AC01B7082F12}"/>
              </a:ext>
            </a:extLst>
          </p:cNvPr>
          <p:cNvSpPr txBox="1"/>
          <p:nvPr/>
        </p:nvSpPr>
        <p:spPr>
          <a:xfrm>
            <a:off x="412746" y="2696904"/>
            <a:ext cx="653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684A8D-1F36-5B1B-41E4-A27422462AC2}"/>
                  </a:ext>
                </a:extLst>
              </p:cNvPr>
              <p:cNvSpPr txBox="1"/>
              <p:nvPr/>
            </p:nvSpPr>
            <p:spPr>
              <a:xfrm>
                <a:off x="412746" y="3172392"/>
                <a:ext cx="5728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684A8D-1F36-5B1B-41E4-A27422462A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46" y="3172392"/>
                <a:ext cx="5728716" cy="1611643"/>
              </a:xfrm>
              <a:prstGeom prst="rect">
                <a:avLst/>
              </a:prstGeom>
              <a:blipFill>
                <a:blip r:embed="rId3"/>
                <a:stretch>
                  <a:fillRect l="-1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1A0DFDF-BB0B-2DF0-6443-B51AAB916F5C}"/>
              </a:ext>
            </a:extLst>
          </p:cNvPr>
          <p:cNvSpPr txBox="1"/>
          <p:nvPr/>
        </p:nvSpPr>
        <p:spPr>
          <a:xfrm>
            <a:off x="412746" y="4690424"/>
            <a:ext cx="4137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46B705-57A0-3687-1784-D768B9EB82C5}"/>
              </a:ext>
            </a:extLst>
          </p:cNvPr>
          <p:cNvSpPr txBox="1"/>
          <p:nvPr/>
        </p:nvSpPr>
        <p:spPr>
          <a:xfrm>
            <a:off x="412746" y="5165911"/>
            <a:ext cx="350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7A2656-F7BF-3327-BE0C-6FEDE195684F}"/>
              </a:ext>
            </a:extLst>
          </p:cNvPr>
          <p:cNvSpPr txBox="1"/>
          <p:nvPr/>
        </p:nvSpPr>
        <p:spPr>
          <a:xfrm>
            <a:off x="412746" y="5641399"/>
            <a:ext cx="4312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4306"/>
          <p:cNvSpPr txBox="1"/>
          <p:nvPr/>
        </p:nvSpPr>
        <p:spPr>
          <a:xfrm>
            <a:off x="517916" y="75501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7e4c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3" name="yt_image_14307" title="H_155.25">
            <a:extLst>
              <a:ext uri="">
                <a16:creationId xmlns:p14="http://schemas.microsoft.com/office/powerpoint/2010/main"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5554" y="1995616"/>
            <a:ext cx="2615277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1" name="yt_shape_1431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中的条件改为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be02"/>
              </a:rPr>
              <a:t>三点都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d98b"/>
              </a:rPr>
              <a:t>之间存在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请直接写出结果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12" name="yt_image_14312" title="H_131.168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9864" y="1916832"/>
            <a:ext cx="2503170" cy="166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4" name="yt_shape_14314"/>
          <p:cNvSpPr txBox="1"/>
          <p:nvPr/>
        </p:nvSpPr>
        <p:spPr>
          <a:xfrm>
            <a:off x="540000" y="4208190"/>
            <a:ext cx="36564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485025-96BF-8EC5-D89B-C4FD5C46AED1}"/>
              </a:ext>
            </a:extLst>
          </p:cNvPr>
          <p:cNvSpPr txBox="1"/>
          <p:nvPr/>
        </p:nvSpPr>
        <p:spPr>
          <a:xfrm>
            <a:off x="389473" y="2471509"/>
            <a:ext cx="3801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807</Words>
  <Application>Microsoft Office PowerPoint</Application>
  <PresentationFormat>宽屏</PresentationFormat>
  <Paragraphs>69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_⨹_1_1e758</vt:lpstr>
      <vt:lpstr>_⨹_1_37e4c</vt:lpstr>
      <vt:lpstr>_⨹_1_74455</vt:lpstr>
      <vt:lpstr>_⨹_3_fbe02</vt:lpstr>
      <vt:lpstr>_⨹_4_3d98b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2024-05-11T14:54:45Z</dcterms:created>
  <dcterms:modified xsi:type="dcterms:W3CDTF">2024-05-13T07:17:46Z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