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74060" y="2997835"/>
            <a:ext cx="5643880" cy="86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9560" y="6106795"/>
            <a:ext cx="122428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801" y="3726018"/>
            <a:ext cx="7873423" cy="282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3" t="36254" r="4066" b="11240"/>
          <a:stretch/>
        </p:blipFill>
        <p:spPr>
          <a:xfrm>
            <a:off x="8648573" y="3631616"/>
            <a:ext cx="3280075" cy="2258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5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953770"/>
            <a:ext cx="78003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070" y="1607185"/>
            <a:ext cx="374459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070" y="2762250"/>
            <a:ext cx="715073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859" y="3781553"/>
            <a:ext cx="1913843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70" y="4340860"/>
            <a:ext cx="465963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2640" y="5403215"/>
            <a:ext cx="518096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3" t="36254" r="4066" b="11240"/>
          <a:stretch/>
        </p:blipFill>
        <p:spPr>
          <a:xfrm>
            <a:off x="8648573" y="3631616"/>
            <a:ext cx="3280075" cy="2258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animBg="1"/>
      <p:bldP spid="15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4885" y="5103495"/>
            <a:ext cx="86423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2426" y="6042422"/>
            <a:ext cx="761662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5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91400" y="4464050"/>
            <a:ext cx="11525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1130" y="5177790"/>
            <a:ext cx="33807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9531" y="6233756"/>
            <a:ext cx="2052229" cy="3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58365"/>
            <a:ext cx="101365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690" y="2987675"/>
            <a:ext cx="102374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29380"/>
            <a:ext cx="10600055" cy="15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32887"/>
            <a:ext cx="9577064" cy="476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5" r="8448" b="39849"/>
          <a:stretch>
            <a:fillRect/>
          </a:stretch>
        </p:blipFill>
        <p:spPr>
          <a:xfrm>
            <a:off x="9768408" y="2492895"/>
            <a:ext cx="2304256" cy="198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362915"/>
            <a:ext cx="1342857" cy="4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1820" y="2182495"/>
            <a:ext cx="36925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095" y="3241219"/>
            <a:ext cx="1142857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5" r="8448" b="39849"/>
          <a:stretch>
            <a:fillRect/>
          </a:stretch>
        </p:blipFill>
        <p:spPr>
          <a:xfrm>
            <a:off x="5447928" y="3220364"/>
            <a:ext cx="3456384" cy="297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89176"/>
            <a:ext cx="9073008" cy="366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653136"/>
            <a:ext cx="9073008" cy="165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5" r="8448" b="39849"/>
          <a:stretch>
            <a:fillRect/>
          </a:stretch>
        </p:blipFill>
        <p:spPr>
          <a:xfrm>
            <a:off x="9048328" y="2204864"/>
            <a:ext cx="3024336" cy="2600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77290"/>
            <a:ext cx="5267454" cy="187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307" y="3374232"/>
            <a:ext cx="232003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530" y="4067810"/>
            <a:ext cx="31915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4785360"/>
            <a:ext cx="951357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6214745"/>
            <a:ext cx="76352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bldLvl="0" animBg="1"/>
      <p:bldP spid="19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9105" y="1165860"/>
            <a:ext cx="242316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815" y="1941830"/>
            <a:ext cx="49288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4060" y="2736215"/>
            <a:ext cx="62934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3865" y="3462020"/>
            <a:ext cx="74244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278630"/>
            <a:ext cx="10069195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5" r="8448" b="39849"/>
          <a:stretch>
            <a:fillRect/>
          </a:stretch>
        </p:blipFill>
        <p:spPr>
          <a:xfrm>
            <a:off x="8867393" y="972000"/>
            <a:ext cx="2896397" cy="249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8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2024-05-12T15:28:20Z</dcterms:created>
  <dcterms:modified xsi:type="dcterms:W3CDTF">2024-05-13T06:36:34Z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